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98" r:id="rId3"/>
    <p:sldId id="258" r:id="rId4"/>
    <p:sldId id="300" r:id="rId5"/>
    <p:sldId id="299" r:id="rId6"/>
    <p:sldId id="301" r:id="rId7"/>
    <p:sldId id="302" r:id="rId8"/>
    <p:sldId id="304" r:id="rId9"/>
    <p:sldId id="321" r:id="rId10"/>
    <p:sldId id="305" r:id="rId11"/>
    <p:sldId id="306" r:id="rId12"/>
    <p:sldId id="308" r:id="rId13"/>
    <p:sldId id="309" r:id="rId14"/>
    <p:sldId id="310" r:id="rId15"/>
    <p:sldId id="307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2" r:id="rId27"/>
    <p:sldId id="323" r:id="rId28"/>
    <p:sldId id="324" r:id="rId29"/>
    <p:sldId id="325" r:id="rId30"/>
    <p:sldId id="297" r:id="rId31"/>
    <p:sldId id="259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66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sz="1300" b="1" dirty="0">
              <a:effectLst/>
            </a:rPr>
            <a:t>¿Que es la nube?</a:t>
          </a: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B9FB905A-B7EA-47D6-94F2-E8E0D2DF654B}" type="sib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56E51457-8C51-45A0-83EE-04383B37710A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Introducción a GCP</a:t>
          </a:r>
        </a:p>
      </dgm:t>
    </dgm:pt>
    <dgm:pt modelId="{6B8FCBB0-8AB7-43D2-84F6-20CB48ECA584}" type="par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6CC84134-A8FA-473E-86A0-4ACFEE95BC28}" type="sib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041841AC-1761-4DDA-ABDF-8CD74BD828C0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Interactuando con GCP</a:t>
          </a:r>
        </a:p>
      </dgm:t>
    </dgm:pt>
    <dgm:pt modelId="{9C528559-A82C-4207-852E-0ABB6C544072}" type="par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1369BE12-A368-42A5-836A-35F16BDAE42F}" type="sib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277B33D6-E977-41EF-8B47-4A886C095635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b="1" dirty="0">
              <a:effectLst/>
            </a:rPr>
            <a:t>Jerarquia de recursos,  IAM</a:t>
          </a:r>
          <a:endParaRPr lang="es-CO" b="1" dirty="0">
            <a:effectLst/>
          </a:endParaRPr>
        </a:p>
      </dgm:t>
    </dgm:pt>
    <dgm:pt modelId="{0DFB0218-C497-4424-8B53-1A5D69806F34}" type="par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C1518869-720D-4DDD-ABD5-F6665E7A080F}" type="sib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18A750FE-4BDF-4D85-AE01-A18AD573A989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Redes VPC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6BC4710B-BDF0-4977-9A01-FD58C2AFA51B}" type="sib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82DF89BA-CB6E-4ABC-BB00-9E3362D6E88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Google Compute Engine  (GCE)</a:t>
          </a:r>
        </a:p>
      </dgm:t>
    </dgm:pt>
    <dgm:pt modelId="{E384ED41-D17E-4E6E-A354-0DF44B72165C}" type="par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64BCDA1F-FA48-4932-88FE-09DDD16D2C43}" type="sib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81E065FC-F4BD-41B2-A8EC-19ADEA21546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Google App Engine – (GAE)</a:t>
          </a:r>
        </a:p>
      </dgm:t>
    </dgm:pt>
    <dgm:pt modelId="{C5273BE3-2364-486D-9FE1-6F46F9E0320B}" type="par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1519C591-51C5-448E-97D0-C0B1F1C8F35C}" type="sib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5B7EF10B-E12A-487F-A8FA-47B15BC790BC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Google Kubernete Engine – (GKE)</a:t>
          </a:r>
        </a:p>
      </dgm:t>
    </dgm:pt>
    <dgm:pt modelId="{12BEDCC0-5ECE-48B4-ABA2-A90E80F23AD2}" type="par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13FE248A-D9BD-41D0-938F-78934612038F}" type="sib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5131E3FD-8902-45A1-985D-4CA34AC5173D}">
      <dgm:prSet phldrT="[Texto]"/>
      <dgm:spPr/>
      <dgm:t>
        <a:bodyPr/>
        <a:lstStyle/>
        <a:p>
          <a:r>
            <a:rPr lang="es-CO" b="1" dirty="0">
              <a:effectLst/>
            </a:rPr>
            <a:t>Google Cloud Storage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60E7820C-BA59-450F-9F2E-FF3FE3EAB947}" type="sib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D7AF6ABB-598C-43BB-AD47-68546C91DFEE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CO" b="1" dirty="0">
              <a:effectLst/>
            </a:rPr>
            <a:t>Monitoring and Logging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B54375C7-352C-49B8-BFD7-09282652DD3F}" type="sib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1DBB6BB4-CA59-4E25-AD33-F74A1805D142}">
      <dgm:prSet phldrT="[Texto]"/>
      <dgm:spPr/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Sql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Spanner</a:t>
          </a:r>
          <a:endParaRPr lang="es-CO" b="1" dirty="0">
            <a:effectLst/>
          </a:endParaRPr>
        </a:p>
      </dgm:t>
    </dgm:pt>
    <dgm:pt modelId="{4B6D5F35-CDA7-4615-8435-FE7A359D3604}" type="par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07B1FFE-9758-418A-8C2C-578977F210B5}" type="sib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8B75B79-A9FF-4928-A886-7E624F4EAEA6}">
      <dgm:prSet phldrT="[Texto]"/>
      <dgm:spPr/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Firestore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Bigtable</a:t>
          </a:r>
          <a:endParaRPr lang="es-CO" b="1" dirty="0">
            <a:effectLst/>
          </a:endParaRPr>
        </a:p>
      </dgm:t>
    </dgm:pt>
    <dgm:pt modelId="{B65C385F-3967-4B87-898A-BAC97E29F990}" type="par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B1032260-66F0-49B9-9AA9-C085DE2B31EC}" type="sib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1AF47194-77BE-4519-93D0-D545C860682B}">
      <dgm:prSet phldrT="[Texto]"/>
      <dgm:spPr/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BigQuery</a:t>
          </a:r>
          <a:endParaRPr lang="es-CO" b="1" dirty="0">
            <a:effectLst/>
          </a:endParaRPr>
        </a:p>
      </dgm:t>
    </dgm:pt>
    <dgm:pt modelId="{98963EE4-C3AB-45F2-B80B-32C02D3320B7}" type="par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3D016E3B-5AE3-4735-A959-3187EC3C1A7C}" type="sib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78E484A6-0680-4F98-A0C0-919DF6D58FCB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Pub/Sub, Google Cloud Function, Google Cloud Run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5C2EBCCE-59EA-4E06-9CD0-3D05ED8646DD}" type="sib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17818222-99C7-4F91-B137-0C1AC5E95175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Load Balancing - </a:t>
          </a:r>
          <a:r>
            <a:rPr lang="es-CO" b="1" dirty="0" err="1">
              <a:effectLst/>
            </a:rPr>
            <a:t>AutosCaling</a:t>
          </a:r>
          <a:endParaRPr lang="es-CO" b="1" dirty="0">
            <a:effectLst/>
          </a:endParaRPr>
        </a:p>
      </dgm:t>
    </dgm:pt>
    <dgm:pt modelId="{51734094-5F05-4EC1-9525-492BCCDDBC71}" type="par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E82824B2-1CA8-48D2-B3D3-49DE9A6402D3}" type="sib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C9E72037-0455-4A0B-BE68-C384C4B2A2D1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Interconnect</a:t>
          </a:r>
          <a:r>
            <a:rPr lang="es-CO" b="1" dirty="0">
              <a:effectLst/>
            </a:rPr>
            <a:t> and </a:t>
          </a:r>
          <a:r>
            <a:rPr lang="es-CO" b="1" dirty="0" err="1">
              <a:effectLst/>
            </a:rPr>
            <a:t>Peering</a:t>
          </a:r>
          <a:r>
            <a:rPr lang="es-CO" b="1" dirty="0">
              <a:effectLst/>
            </a:rPr>
            <a:t>, Cloud CDN</a:t>
          </a:r>
        </a:p>
      </dgm:t>
    </dgm:pt>
    <dgm:pt modelId="{5637F2CD-3E04-4B7B-ACA2-6762C826B9E5}" type="par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5BBB4A9A-FE0F-4D06-8029-62A07721E992}" type="sib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B50450E6-3B7C-46BA-9256-628D15BF1ABC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b="1" dirty="0">
              <a:effectLst/>
            </a:rPr>
            <a:t>Infraestructura como código – IAC</a:t>
          </a:r>
        </a:p>
      </dgm:t>
    </dgm:pt>
    <dgm:pt modelId="{8095ACF2-A126-405F-A2D1-9B8BBAFF15F7}" type="par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0FD02575-0078-4B25-8E69-7C98AB75210D}" type="sib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72319160-662A-4172-8DCE-EBEE9E81A83E}">
      <dgm:prSet phldrT="[Texto]"/>
      <dgm:spPr>
        <a:solidFill>
          <a:srgbClr val="434343"/>
        </a:solidFill>
      </dgm:spPr>
      <dgm:t>
        <a:bodyPr/>
        <a:lstStyle/>
        <a:p>
          <a:r>
            <a:rPr lang="es-CO" b="1" dirty="0">
              <a:effectLst/>
            </a:rPr>
            <a:t>Cierre Diplomado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7471132F-E8F5-474A-9A24-7C443C05E4CA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Dataproc</a:t>
          </a:r>
          <a:r>
            <a:rPr lang="es-CO" b="1" dirty="0">
              <a:effectLst/>
            </a:rPr>
            <a:t> – Cloud </a:t>
          </a:r>
          <a:r>
            <a:rPr lang="es-CO" b="1" dirty="0" err="1">
              <a:effectLst/>
            </a:rPr>
            <a:t>Dataflow</a:t>
          </a:r>
          <a:endParaRPr lang="es-CO" b="1" dirty="0">
            <a:effectLst/>
          </a:endParaRPr>
        </a:p>
      </dgm:t>
    </dgm:pt>
    <dgm:pt modelId="{B272E4BF-4B10-478F-BB97-31C5D986AC83}" type="par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CA2758F-2BF8-4EB0-A034-EF68C5402DCA}" type="sib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19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18"/>
      <dgm:spPr/>
    </dgm:pt>
    <dgm:pt modelId="{CCF57BED-33B5-4B36-B14B-A3E745591E0C}" type="pres">
      <dgm:prSet presAssocID="{B9FB905A-B7EA-47D6-94F2-E8E0D2DF654B}" presName="connectorText" presStyleLbl="sibTrans1D1" presStyleIdx="0" presStyleCnt="18"/>
      <dgm:spPr/>
    </dgm:pt>
    <dgm:pt modelId="{AC5B33CC-4C22-4CA6-948A-99C06A6BBE91}" type="pres">
      <dgm:prSet presAssocID="{56E51457-8C51-45A0-83EE-04383B37710A}" presName="node" presStyleLbl="node1" presStyleIdx="1" presStyleCnt="19">
        <dgm:presLayoutVars>
          <dgm:bulletEnabled val="1"/>
        </dgm:presLayoutVars>
      </dgm:prSet>
      <dgm:spPr/>
    </dgm:pt>
    <dgm:pt modelId="{6441C73A-28F6-431E-9543-D1A47F0EB3C6}" type="pres">
      <dgm:prSet presAssocID="{6CC84134-A8FA-473E-86A0-4ACFEE95BC28}" presName="sibTrans" presStyleLbl="sibTrans1D1" presStyleIdx="1" presStyleCnt="18"/>
      <dgm:spPr/>
    </dgm:pt>
    <dgm:pt modelId="{C09FFC9E-DD8D-4399-91D7-E883C0944BC9}" type="pres">
      <dgm:prSet presAssocID="{6CC84134-A8FA-473E-86A0-4ACFEE95BC28}" presName="connectorText" presStyleLbl="sibTrans1D1" presStyleIdx="1" presStyleCnt="18"/>
      <dgm:spPr/>
    </dgm:pt>
    <dgm:pt modelId="{A592CA32-8237-4FF2-990F-E2B570A77828}" type="pres">
      <dgm:prSet presAssocID="{041841AC-1761-4DDA-ABDF-8CD74BD828C0}" presName="node" presStyleLbl="node1" presStyleIdx="2" presStyleCnt="19">
        <dgm:presLayoutVars>
          <dgm:bulletEnabled val="1"/>
        </dgm:presLayoutVars>
      </dgm:prSet>
      <dgm:spPr/>
    </dgm:pt>
    <dgm:pt modelId="{B4EEB5AA-3664-46DD-88B4-4A65C7A7101A}" type="pres">
      <dgm:prSet presAssocID="{1369BE12-A368-42A5-836A-35F16BDAE42F}" presName="sibTrans" presStyleLbl="sibTrans1D1" presStyleIdx="2" presStyleCnt="18"/>
      <dgm:spPr/>
    </dgm:pt>
    <dgm:pt modelId="{AD7A2A43-826D-4968-A1C0-03ED4BCB63A5}" type="pres">
      <dgm:prSet presAssocID="{1369BE12-A368-42A5-836A-35F16BDAE42F}" presName="connectorText" presStyleLbl="sibTrans1D1" presStyleIdx="2" presStyleCnt="18"/>
      <dgm:spPr/>
    </dgm:pt>
    <dgm:pt modelId="{85BD9C49-8380-4507-A13F-B2B2F041493B}" type="pres">
      <dgm:prSet presAssocID="{277B33D6-E977-41EF-8B47-4A886C095635}" presName="node" presStyleLbl="node1" presStyleIdx="3" presStyleCnt="19">
        <dgm:presLayoutVars>
          <dgm:bulletEnabled val="1"/>
        </dgm:presLayoutVars>
      </dgm:prSet>
      <dgm:spPr/>
    </dgm:pt>
    <dgm:pt modelId="{445E6A56-C35B-4F5A-A2F2-4AF646ED8ECA}" type="pres">
      <dgm:prSet presAssocID="{C1518869-720D-4DDD-ABD5-F6665E7A080F}" presName="sibTrans" presStyleLbl="sibTrans1D1" presStyleIdx="3" presStyleCnt="18"/>
      <dgm:spPr/>
    </dgm:pt>
    <dgm:pt modelId="{D71AD047-1838-49F1-B4FF-07402F24EF42}" type="pres">
      <dgm:prSet presAssocID="{C1518869-720D-4DDD-ABD5-F6665E7A080F}" presName="connectorText" presStyleLbl="sibTrans1D1" presStyleIdx="3" presStyleCnt="18"/>
      <dgm:spPr/>
    </dgm:pt>
    <dgm:pt modelId="{4957957B-9E95-4294-8229-101D222D9924}" type="pres">
      <dgm:prSet presAssocID="{18A750FE-4BDF-4D85-AE01-A18AD573A989}" presName="node" presStyleLbl="node1" presStyleIdx="4" presStyleCnt="19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4" presStyleCnt="18"/>
      <dgm:spPr/>
    </dgm:pt>
    <dgm:pt modelId="{1E330EA3-1E06-4309-BE35-83F9F9049280}" type="pres">
      <dgm:prSet presAssocID="{6BC4710B-BDF0-4977-9A01-FD58C2AFA51B}" presName="connectorText" presStyleLbl="sibTrans1D1" presStyleIdx="4" presStyleCnt="18"/>
      <dgm:spPr/>
    </dgm:pt>
    <dgm:pt modelId="{235FA126-5682-4E52-B064-798952676D94}" type="pres">
      <dgm:prSet presAssocID="{82DF89BA-CB6E-4ABC-BB00-9E3362D6E887}" presName="node" presStyleLbl="node1" presStyleIdx="5" presStyleCnt="19">
        <dgm:presLayoutVars>
          <dgm:bulletEnabled val="1"/>
        </dgm:presLayoutVars>
      </dgm:prSet>
      <dgm:spPr/>
    </dgm:pt>
    <dgm:pt modelId="{0F7BE44B-8731-46E2-9A07-CF7665D03910}" type="pres">
      <dgm:prSet presAssocID="{64BCDA1F-FA48-4932-88FE-09DDD16D2C43}" presName="sibTrans" presStyleLbl="sibTrans1D1" presStyleIdx="5" presStyleCnt="18"/>
      <dgm:spPr/>
    </dgm:pt>
    <dgm:pt modelId="{75A4F2EA-F25E-4E70-8CCA-1B02061BACC8}" type="pres">
      <dgm:prSet presAssocID="{64BCDA1F-FA48-4932-88FE-09DDD16D2C43}" presName="connectorText" presStyleLbl="sibTrans1D1" presStyleIdx="5" presStyleCnt="18"/>
      <dgm:spPr/>
    </dgm:pt>
    <dgm:pt modelId="{9E7EB5AD-C7FF-4351-BE8B-EDE9ECD3446E}" type="pres">
      <dgm:prSet presAssocID="{81E065FC-F4BD-41B2-A8EC-19ADEA215467}" presName="node" presStyleLbl="node1" presStyleIdx="6" presStyleCnt="19">
        <dgm:presLayoutVars>
          <dgm:bulletEnabled val="1"/>
        </dgm:presLayoutVars>
      </dgm:prSet>
      <dgm:spPr/>
    </dgm:pt>
    <dgm:pt modelId="{181B71CD-BEEE-4F97-B879-A22441692588}" type="pres">
      <dgm:prSet presAssocID="{1519C591-51C5-448E-97D0-C0B1F1C8F35C}" presName="sibTrans" presStyleLbl="sibTrans1D1" presStyleIdx="6" presStyleCnt="18"/>
      <dgm:spPr/>
    </dgm:pt>
    <dgm:pt modelId="{E4AF91E9-3CA5-4403-A5A0-1E22C89993FD}" type="pres">
      <dgm:prSet presAssocID="{1519C591-51C5-448E-97D0-C0B1F1C8F35C}" presName="connectorText" presStyleLbl="sibTrans1D1" presStyleIdx="6" presStyleCnt="18"/>
      <dgm:spPr/>
    </dgm:pt>
    <dgm:pt modelId="{B21F64AA-4DA8-4106-8982-B857DF2E4095}" type="pres">
      <dgm:prSet presAssocID="{5B7EF10B-E12A-487F-A8FA-47B15BC790BC}" presName="node" presStyleLbl="node1" presStyleIdx="7" presStyleCnt="19">
        <dgm:presLayoutVars>
          <dgm:bulletEnabled val="1"/>
        </dgm:presLayoutVars>
      </dgm:prSet>
      <dgm:spPr/>
    </dgm:pt>
    <dgm:pt modelId="{B0C09D3D-B8EE-407E-89C6-BBF96D9A1529}" type="pres">
      <dgm:prSet presAssocID="{13FE248A-D9BD-41D0-938F-78934612038F}" presName="sibTrans" presStyleLbl="sibTrans1D1" presStyleIdx="7" presStyleCnt="18"/>
      <dgm:spPr/>
    </dgm:pt>
    <dgm:pt modelId="{BF6507EC-D3F8-4DD6-9D4F-71DE69CD8E4D}" type="pres">
      <dgm:prSet presAssocID="{13FE248A-D9BD-41D0-938F-78934612038F}" presName="connectorText" presStyleLbl="sibTrans1D1" presStyleIdx="7" presStyleCnt="18"/>
      <dgm:spPr/>
    </dgm:pt>
    <dgm:pt modelId="{72ED393D-38AF-4C6E-BA60-9F891F516C41}" type="pres">
      <dgm:prSet presAssocID="{5131E3FD-8902-45A1-985D-4CA34AC5173D}" presName="node" presStyleLbl="node1" presStyleIdx="8" presStyleCnt="19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8" presStyleCnt="18"/>
      <dgm:spPr/>
    </dgm:pt>
    <dgm:pt modelId="{DF4AA754-31C1-42EA-8D3B-D5C2CADC3520}" type="pres">
      <dgm:prSet presAssocID="{60E7820C-BA59-450F-9F2E-FF3FE3EAB947}" presName="connectorText" presStyleLbl="sibTrans1D1" presStyleIdx="8" presStyleCnt="18"/>
      <dgm:spPr/>
    </dgm:pt>
    <dgm:pt modelId="{A574F236-E1DC-43FB-8FA4-41A5CB6BDF31}" type="pres">
      <dgm:prSet presAssocID="{1DBB6BB4-CA59-4E25-AD33-F74A1805D142}" presName="node" presStyleLbl="node1" presStyleIdx="9" presStyleCnt="19">
        <dgm:presLayoutVars>
          <dgm:bulletEnabled val="1"/>
        </dgm:presLayoutVars>
      </dgm:prSet>
      <dgm:spPr/>
    </dgm:pt>
    <dgm:pt modelId="{D31744BD-02DD-4D94-A78B-AA4B3A21EFD2}" type="pres">
      <dgm:prSet presAssocID="{B07B1FFE-9758-418A-8C2C-578977F210B5}" presName="sibTrans" presStyleLbl="sibTrans1D1" presStyleIdx="9" presStyleCnt="18"/>
      <dgm:spPr/>
    </dgm:pt>
    <dgm:pt modelId="{D3F439A0-560E-4A7D-A8BB-6BC297332B64}" type="pres">
      <dgm:prSet presAssocID="{B07B1FFE-9758-418A-8C2C-578977F210B5}" presName="connectorText" presStyleLbl="sibTrans1D1" presStyleIdx="9" presStyleCnt="18"/>
      <dgm:spPr/>
    </dgm:pt>
    <dgm:pt modelId="{568FBED1-15C0-4A3B-A12C-32DD4BA864E3}" type="pres">
      <dgm:prSet presAssocID="{B8B75B79-A9FF-4928-A886-7E624F4EAEA6}" presName="node" presStyleLbl="node1" presStyleIdx="10" presStyleCnt="19">
        <dgm:presLayoutVars>
          <dgm:bulletEnabled val="1"/>
        </dgm:presLayoutVars>
      </dgm:prSet>
      <dgm:spPr/>
    </dgm:pt>
    <dgm:pt modelId="{622709F2-D539-4B60-A917-266D483CFBC9}" type="pres">
      <dgm:prSet presAssocID="{B1032260-66F0-49B9-9AA9-C085DE2B31EC}" presName="sibTrans" presStyleLbl="sibTrans1D1" presStyleIdx="10" presStyleCnt="18"/>
      <dgm:spPr/>
    </dgm:pt>
    <dgm:pt modelId="{DA16A237-A8EB-4077-A266-1112B2D30704}" type="pres">
      <dgm:prSet presAssocID="{B1032260-66F0-49B9-9AA9-C085DE2B31EC}" presName="connectorText" presStyleLbl="sibTrans1D1" presStyleIdx="10" presStyleCnt="18"/>
      <dgm:spPr/>
    </dgm:pt>
    <dgm:pt modelId="{760E7476-1FBF-4999-B4E0-B6F0B2B5D611}" type="pres">
      <dgm:prSet presAssocID="{1AF47194-77BE-4519-93D0-D545C860682B}" presName="node" presStyleLbl="node1" presStyleIdx="11" presStyleCnt="19">
        <dgm:presLayoutVars>
          <dgm:bulletEnabled val="1"/>
        </dgm:presLayoutVars>
      </dgm:prSet>
      <dgm:spPr/>
    </dgm:pt>
    <dgm:pt modelId="{51D8EDA3-ED6E-4676-8F4F-B3BF21DAAB9D}" type="pres">
      <dgm:prSet presAssocID="{3D016E3B-5AE3-4735-A959-3187EC3C1A7C}" presName="sibTrans" presStyleLbl="sibTrans1D1" presStyleIdx="11" presStyleCnt="18"/>
      <dgm:spPr/>
    </dgm:pt>
    <dgm:pt modelId="{5FC3837F-36FE-439F-8551-16F3DDFAC281}" type="pres">
      <dgm:prSet presAssocID="{3D016E3B-5AE3-4735-A959-3187EC3C1A7C}" presName="connectorText" presStyleLbl="sibTrans1D1" presStyleIdx="11" presStyleCnt="18"/>
      <dgm:spPr/>
    </dgm:pt>
    <dgm:pt modelId="{D5289F89-6E43-457A-9EC2-E3901245F2E1}" type="pres">
      <dgm:prSet presAssocID="{78E484A6-0680-4F98-A0C0-919DF6D58FCB}" presName="node" presStyleLbl="node1" presStyleIdx="12" presStyleCnt="19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12" presStyleCnt="18"/>
      <dgm:spPr/>
    </dgm:pt>
    <dgm:pt modelId="{AF4F2CA5-F99C-4BAE-A461-5834077A6E0F}" type="pres">
      <dgm:prSet presAssocID="{5C2EBCCE-59EA-4E06-9CD0-3D05ED8646DD}" presName="connectorText" presStyleLbl="sibTrans1D1" presStyleIdx="12" presStyleCnt="18"/>
      <dgm:spPr/>
    </dgm:pt>
    <dgm:pt modelId="{3753C4EA-231B-4BAE-BD58-C43844C885F9}" type="pres">
      <dgm:prSet presAssocID="{17818222-99C7-4F91-B137-0C1AC5E95175}" presName="node" presStyleLbl="node1" presStyleIdx="13" presStyleCnt="19">
        <dgm:presLayoutVars>
          <dgm:bulletEnabled val="1"/>
        </dgm:presLayoutVars>
      </dgm:prSet>
      <dgm:spPr/>
    </dgm:pt>
    <dgm:pt modelId="{8BDED4F4-48A9-450A-BD45-72584F5A2DD1}" type="pres">
      <dgm:prSet presAssocID="{E82824B2-1CA8-48D2-B3D3-49DE9A6402D3}" presName="sibTrans" presStyleLbl="sibTrans1D1" presStyleIdx="13" presStyleCnt="18"/>
      <dgm:spPr/>
    </dgm:pt>
    <dgm:pt modelId="{7F682B95-BDA9-432B-BF1D-A5C5F630586C}" type="pres">
      <dgm:prSet presAssocID="{E82824B2-1CA8-48D2-B3D3-49DE9A6402D3}" presName="connectorText" presStyleLbl="sibTrans1D1" presStyleIdx="13" presStyleCnt="18"/>
      <dgm:spPr/>
    </dgm:pt>
    <dgm:pt modelId="{2F41B42B-16E2-4624-B1D3-FBAAC2C0419D}" type="pres">
      <dgm:prSet presAssocID="{C9E72037-0455-4A0B-BE68-C384C4B2A2D1}" presName="node" presStyleLbl="node1" presStyleIdx="14" presStyleCnt="19">
        <dgm:presLayoutVars>
          <dgm:bulletEnabled val="1"/>
        </dgm:presLayoutVars>
      </dgm:prSet>
      <dgm:spPr/>
    </dgm:pt>
    <dgm:pt modelId="{6CDE9BB5-C631-4AFF-8C6C-E3CDB724763E}" type="pres">
      <dgm:prSet presAssocID="{5BBB4A9A-FE0F-4D06-8029-62A07721E992}" presName="sibTrans" presStyleLbl="sibTrans1D1" presStyleIdx="14" presStyleCnt="18"/>
      <dgm:spPr/>
    </dgm:pt>
    <dgm:pt modelId="{E54E0A8F-7887-4CBD-98FD-1871CCCE2FDA}" type="pres">
      <dgm:prSet presAssocID="{5BBB4A9A-FE0F-4D06-8029-62A07721E992}" presName="connectorText" presStyleLbl="sibTrans1D1" presStyleIdx="14" presStyleCnt="18"/>
      <dgm:spPr/>
    </dgm:pt>
    <dgm:pt modelId="{38ACF086-AEF1-4C62-B8B3-DEAD8892C9EC}" type="pres">
      <dgm:prSet presAssocID="{B50450E6-3B7C-46BA-9256-628D15BF1ABC}" presName="node" presStyleLbl="node1" presStyleIdx="15" presStyleCnt="19">
        <dgm:presLayoutVars>
          <dgm:bulletEnabled val="1"/>
        </dgm:presLayoutVars>
      </dgm:prSet>
      <dgm:spPr/>
    </dgm:pt>
    <dgm:pt modelId="{B1396B9A-CA00-4296-9A0A-45922D1F7A7A}" type="pres">
      <dgm:prSet presAssocID="{0FD02575-0078-4B25-8E69-7C98AB75210D}" presName="sibTrans" presStyleLbl="sibTrans1D1" presStyleIdx="15" presStyleCnt="18"/>
      <dgm:spPr/>
    </dgm:pt>
    <dgm:pt modelId="{2131663F-2DDB-4CC5-A66C-419EFDAAC1B0}" type="pres">
      <dgm:prSet presAssocID="{0FD02575-0078-4B25-8E69-7C98AB75210D}" presName="connectorText" presStyleLbl="sibTrans1D1" presStyleIdx="15" presStyleCnt="18"/>
      <dgm:spPr/>
    </dgm:pt>
    <dgm:pt modelId="{0D294A7B-E846-4579-BBF2-7313BBAB9435}" type="pres">
      <dgm:prSet presAssocID="{D7AF6ABB-598C-43BB-AD47-68546C91DFEE}" presName="node" presStyleLbl="node1" presStyleIdx="16" presStyleCnt="19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16" presStyleCnt="18"/>
      <dgm:spPr/>
    </dgm:pt>
    <dgm:pt modelId="{E8A8DC93-7DE6-4A64-B86F-263870E2FE66}" type="pres">
      <dgm:prSet presAssocID="{B54375C7-352C-49B8-BFD7-09282652DD3F}" presName="connectorText" presStyleLbl="sibTrans1D1" presStyleIdx="16" presStyleCnt="18"/>
      <dgm:spPr/>
    </dgm:pt>
    <dgm:pt modelId="{6D06162A-E808-4435-84A6-0CF5C6CBA858}" type="pres">
      <dgm:prSet presAssocID="{7471132F-E8F5-474A-9A24-7C443C05E4CA}" presName="node" presStyleLbl="node1" presStyleIdx="17" presStyleCnt="19">
        <dgm:presLayoutVars>
          <dgm:bulletEnabled val="1"/>
        </dgm:presLayoutVars>
      </dgm:prSet>
      <dgm:spPr/>
    </dgm:pt>
    <dgm:pt modelId="{F6B70661-7C48-4CB3-9C1D-EC2459708772}" type="pres">
      <dgm:prSet presAssocID="{5CA2758F-2BF8-4EB0-A034-EF68C5402DCA}" presName="sibTrans" presStyleLbl="sibTrans1D1" presStyleIdx="17" presStyleCnt="18"/>
      <dgm:spPr/>
    </dgm:pt>
    <dgm:pt modelId="{75152CB3-2A18-48E7-8DA3-C15C4E2F2ED4}" type="pres">
      <dgm:prSet presAssocID="{5CA2758F-2BF8-4EB0-A034-EF68C5402DCA}" presName="connectorText" presStyleLbl="sibTrans1D1" presStyleIdx="17" presStyleCnt="18"/>
      <dgm:spPr/>
    </dgm:pt>
    <dgm:pt modelId="{7AABB14E-FFD5-4811-B127-0690D3BFD944}" type="pres">
      <dgm:prSet presAssocID="{72319160-662A-4172-8DCE-EBEE9E81A83E}" presName="node" presStyleLbl="node1" presStyleIdx="18" presStyleCnt="19">
        <dgm:presLayoutVars>
          <dgm:bulletEnabled val="1"/>
        </dgm:presLayoutVars>
      </dgm:prSet>
      <dgm:spPr/>
    </dgm:pt>
  </dgm:ptLst>
  <dgm:cxnLst>
    <dgm:cxn modelId="{6382AD01-1AF2-4AF5-8813-6347B8230E16}" type="presOf" srcId="{5CA2758F-2BF8-4EB0-A034-EF68C5402DCA}" destId="{F6B70661-7C48-4CB3-9C1D-EC2459708772}" srcOrd="0" destOrd="0" presId="urn:microsoft.com/office/officeart/2005/8/layout/bProcess3"/>
    <dgm:cxn modelId="{DAB05005-4932-48DD-83AA-0EC933F73627}" type="presOf" srcId="{C9E72037-0455-4A0B-BE68-C384C4B2A2D1}" destId="{2F41B42B-16E2-4624-B1D3-FBAAC2C0419D}" srcOrd="0" destOrd="0" presId="urn:microsoft.com/office/officeart/2005/8/layout/bProcess3"/>
    <dgm:cxn modelId="{B4B80106-B293-437B-AD79-7BEF99118E0B}" srcId="{BBC88BA8-813D-4701-80A2-A85F06C1F7D9}" destId="{1DBB6BB4-CA59-4E25-AD33-F74A1805D142}" srcOrd="9" destOrd="0" parTransId="{4B6D5F35-CDA7-4615-8435-FE7A359D3604}" sibTransId="{B07B1FFE-9758-418A-8C2C-578977F210B5}"/>
    <dgm:cxn modelId="{CD08D106-5585-4C03-89C1-AD8C481F4F0B}" type="presOf" srcId="{C1518869-720D-4DDD-ABD5-F6665E7A080F}" destId="{445E6A56-C35B-4F5A-A2F2-4AF646ED8ECA}" srcOrd="0" destOrd="0" presId="urn:microsoft.com/office/officeart/2005/8/layout/bProcess3"/>
    <dgm:cxn modelId="{CB833D0C-B60C-4BBD-AB8B-4ABB8142D76E}" type="presOf" srcId="{B1032260-66F0-49B9-9AA9-C085DE2B31EC}" destId="{DA16A237-A8EB-4077-A266-1112B2D30704}" srcOrd="1" destOrd="0" presId="urn:microsoft.com/office/officeart/2005/8/layout/bProcess3"/>
    <dgm:cxn modelId="{46A4E312-711C-4532-8627-BE065CCD7CA9}" type="presOf" srcId="{0FD02575-0078-4B25-8E69-7C98AB75210D}" destId="{2131663F-2DDB-4CC5-A66C-419EFDAAC1B0}" srcOrd="1" destOrd="0" presId="urn:microsoft.com/office/officeart/2005/8/layout/bProcess3"/>
    <dgm:cxn modelId="{43E32D14-4397-4F6C-9FE2-96EFA12F453E}" type="presOf" srcId="{3D016E3B-5AE3-4735-A959-3187EC3C1A7C}" destId="{51D8EDA3-ED6E-4676-8F4F-B3BF21DAAB9D}" srcOrd="0" destOrd="0" presId="urn:microsoft.com/office/officeart/2005/8/layout/bProcess3"/>
    <dgm:cxn modelId="{40A4CE1D-E711-46F9-977E-604EC1A720F2}" type="presOf" srcId="{13FE248A-D9BD-41D0-938F-78934612038F}" destId="{BF6507EC-D3F8-4DD6-9D4F-71DE69CD8E4D}" srcOrd="1" destOrd="0" presId="urn:microsoft.com/office/officeart/2005/8/layout/bProcess3"/>
    <dgm:cxn modelId="{006FF51E-4B12-41BF-AA08-5430A804C154}" type="presOf" srcId="{1AF47194-77BE-4519-93D0-D545C860682B}" destId="{760E7476-1FBF-4999-B4E0-B6F0B2B5D611}" srcOrd="0" destOrd="0" presId="urn:microsoft.com/office/officeart/2005/8/layout/bProcess3"/>
    <dgm:cxn modelId="{4B5D9A20-A62D-4EBD-8039-C25C86A4D9B3}" srcId="{BBC88BA8-813D-4701-80A2-A85F06C1F7D9}" destId="{18A750FE-4BDF-4D85-AE01-A18AD573A989}" srcOrd="4" destOrd="0" parTransId="{F0009BF6-41A3-41E7-82EC-68CFEC65E47B}" sibTransId="{6BC4710B-BDF0-4977-9A01-FD58C2AFA51B}"/>
    <dgm:cxn modelId="{C000E322-F55C-4AB9-AAE1-B9D74FE1B18C}" type="presOf" srcId="{E82824B2-1CA8-48D2-B3D3-49DE9A6402D3}" destId="{8BDED4F4-48A9-450A-BD45-72584F5A2DD1}" srcOrd="0" destOrd="0" presId="urn:microsoft.com/office/officeart/2005/8/layout/bProcess3"/>
    <dgm:cxn modelId="{D1F38523-1AE1-44BF-833C-56DCC06A6E29}" type="presOf" srcId="{5B7EF10B-E12A-487F-A8FA-47B15BC790BC}" destId="{B21F64AA-4DA8-4106-8982-B857DF2E4095}" srcOrd="0" destOrd="0" presId="urn:microsoft.com/office/officeart/2005/8/layout/bProcess3"/>
    <dgm:cxn modelId="{CD6CFA26-EA4B-4FBF-89C4-1E619D087A80}" type="presOf" srcId="{B1032260-66F0-49B9-9AA9-C085DE2B31EC}" destId="{622709F2-D539-4B60-A917-266D483CFBC9}" srcOrd="0" destOrd="0" presId="urn:microsoft.com/office/officeart/2005/8/layout/bProcess3"/>
    <dgm:cxn modelId="{9B9AB12C-8C78-4DE5-B9CA-C1B5513BA900}" type="presOf" srcId="{B50450E6-3B7C-46BA-9256-628D15BF1ABC}" destId="{38ACF086-AEF1-4C62-B8B3-DEAD8892C9EC}" srcOrd="0" destOrd="0" presId="urn:microsoft.com/office/officeart/2005/8/layout/bProcess3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A4BB4A38-CA08-43FA-BC13-402D2685AED0}" type="presOf" srcId="{82DF89BA-CB6E-4ABC-BB00-9E3362D6E887}" destId="{235FA126-5682-4E52-B064-798952676D94}" srcOrd="0" destOrd="0" presId="urn:microsoft.com/office/officeart/2005/8/layout/bProcess3"/>
    <dgm:cxn modelId="{B1BE7738-338A-4CDC-9093-B4E2B3493F1B}" srcId="{BBC88BA8-813D-4701-80A2-A85F06C1F7D9}" destId="{B50450E6-3B7C-46BA-9256-628D15BF1ABC}" srcOrd="15" destOrd="0" parTransId="{8095ACF2-A126-405F-A2D1-9B8BBAFF15F7}" sibTransId="{0FD02575-0078-4B25-8E69-7C98AB75210D}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07436B5D-2823-46D1-BED0-9DEEAC7088F6}" srcId="{BBC88BA8-813D-4701-80A2-A85F06C1F7D9}" destId="{7471132F-E8F5-474A-9A24-7C443C05E4CA}" srcOrd="17" destOrd="0" parTransId="{B272E4BF-4B10-478F-BB97-31C5D986AC83}" sibTransId="{5CA2758F-2BF8-4EB0-A034-EF68C5402DCA}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74D99441-4743-4489-AECD-7E4F83083A83}" type="presOf" srcId="{E82824B2-1CA8-48D2-B3D3-49DE9A6402D3}" destId="{7F682B95-BDA9-432B-BF1D-A5C5F630586C}" srcOrd="1" destOrd="0" presId="urn:microsoft.com/office/officeart/2005/8/layout/bProcess3"/>
    <dgm:cxn modelId="{5581E965-5B82-4B04-842C-43914A10A2D5}" type="presOf" srcId="{041841AC-1761-4DDA-ABDF-8CD74BD828C0}" destId="{A592CA32-8237-4FF2-990F-E2B570A77828}" srcOrd="0" destOrd="0" presId="urn:microsoft.com/office/officeart/2005/8/layout/bProcess3"/>
    <dgm:cxn modelId="{5225E666-70E8-41F7-8B5D-806355BE5B33}" srcId="{BBC88BA8-813D-4701-80A2-A85F06C1F7D9}" destId="{81E065FC-F4BD-41B2-A8EC-19ADEA215467}" srcOrd="6" destOrd="0" parTransId="{C5273BE3-2364-486D-9FE1-6F46F9E0320B}" sibTransId="{1519C591-51C5-448E-97D0-C0B1F1C8F35C}"/>
    <dgm:cxn modelId="{7AE70F47-6825-4AA1-A7D2-AC149E6E450D}" type="presOf" srcId="{0FD02575-0078-4B25-8E69-7C98AB75210D}" destId="{B1396B9A-CA00-4296-9A0A-45922D1F7A7A}" srcOrd="0" destOrd="0" presId="urn:microsoft.com/office/officeart/2005/8/layout/bProcess3"/>
    <dgm:cxn modelId="{D0234369-F70C-453A-81F8-DED8043BE394}" type="presOf" srcId="{5BBB4A9A-FE0F-4D06-8029-62A07721E992}" destId="{6CDE9BB5-C631-4AFF-8C6C-E3CDB724763E}" srcOrd="0" destOrd="0" presId="urn:microsoft.com/office/officeart/2005/8/layout/bProcess3"/>
    <dgm:cxn modelId="{D289B349-A23F-4E55-928E-FF94DF506933}" type="presOf" srcId="{1519C591-51C5-448E-97D0-C0B1F1C8F35C}" destId="{181B71CD-BEEE-4F97-B879-A22441692588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32D2496C-97E3-45EF-BA58-0B67A9E0F540}" srcId="{BBC88BA8-813D-4701-80A2-A85F06C1F7D9}" destId="{041841AC-1761-4DDA-ABDF-8CD74BD828C0}" srcOrd="2" destOrd="0" parTransId="{9C528559-A82C-4207-852E-0ABB6C544072}" sibTransId="{1369BE12-A368-42A5-836A-35F16BDAE42F}"/>
    <dgm:cxn modelId="{2A7C3C6D-5D96-4CE6-BFE5-8F3B20AEC8E2}" type="presOf" srcId="{1519C591-51C5-448E-97D0-C0B1F1C8F35C}" destId="{E4AF91E9-3CA5-4403-A5A0-1E22C89993FD}" srcOrd="1" destOrd="0" presId="urn:microsoft.com/office/officeart/2005/8/layout/bProcess3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3494CF4E-FB18-44B3-B51C-99BAE136A611}" type="presOf" srcId="{64BCDA1F-FA48-4932-88FE-09DDD16D2C43}" destId="{75A4F2EA-F25E-4E70-8CCA-1B02061BACC8}" srcOrd="1" destOrd="0" presId="urn:microsoft.com/office/officeart/2005/8/layout/bProcess3"/>
    <dgm:cxn modelId="{C3CDE16F-5475-43EF-8BD4-02E555AB9E8E}" type="presOf" srcId="{13FE248A-D9BD-41D0-938F-78934612038F}" destId="{B0C09D3D-B8EE-407E-89C6-BBF96D9A1529}" srcOrd="0" destOrd="0" presId="urn:microsoft.com/office/officeart/2005/8/layout/bProcess3"/>
    <dgm:cxn modelId="{A3BB7A75-BC07-4460-8276-2EFA61E93285}" type="presOf" srcId="{64BCDA1F-FA48-4932-88FE-09DDD16D2C43}" destId="{0F7BE44B-8731-46E2-9A07-CF7665D03910}" srcOrd="0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BE924F57-521C-4316-97FB-BA3F566BE510}" type="presOf" srcId="{56E51457-8C51-45A0-83EE-04383B37710A}" destId="{AC5B33CC-4C22-4CA6-948A-99C06A6BBE91}" srcOrd="0" destOrd="0" presId="urn:microsoft.com/office/officeart/2005/8/layout/bProcess3"/>
    <dgm:cxn modelId="{A5FCB477-BB6F-4F44-B7F3-284D8B5FAE1A}" srcId="{BBC88BA8-813D-4701-80A2-A85F06C1F7D9}" destId="{B8B75B79-A9FF-4928-A886-7E624F4EAEA6}" srcOrd="10" destOrd="0" parTransId="{B65C385F-3967-4B87-898A-BAC97E29F990}" sibTransId="{B1032260-66F0-49B9-9AA9-C085DE2B31EC}"/>
    <dgm:cxn modelId="{CFCC6F7A-A74B-4EDE-AF2E-FAA62DF5E7B0}" srcId="{BBC88BA8-813D-4701-80A2-A85F06C1F7D9}" destId="{5131E3FD-8902-45A1-985D-4CA34AC5173D}" srcOrd="8" destOrd="0" parTransId="{A0BFC051-DBFA-442F-B137-B58902F9B796}" sibTransId="{60E7820C-BA59-450F-9F2E-FF3FE3EAB947}"/>
    <dgm:cxn modelId="{E65D6A7B-B5C5-471B-86D2-09E1DBEB95D2}" srcId="{BBC88BA8-813D-4701-80A2-A85F06C1F7D9}" destId="{5B7EF10B-E12A-487F-A8FA-47B15BC790BC}" srcOrd="7" destOrd="0" parTransId="{12BEDCC0-5ECE-48B4-ABA2-A90E80F23AD2}" sibTransId="{13FE248A-D9BD-41D0-938F-78934612038F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DB127D84-290C-4301-99B1-42E9D02E447F}" type="presOf" srcId="{5CA2758F-2BF8-4EB0-A034-EF68C5402DCA}" destId="{75152CB3-2A18-48E7-8DA3-C15C4E2F2ED4}" srcOrd="1" destOrd="0" presId="urn:microsoft.com/office/officeart/2005/8/layout/bProcess3"/>
    <dgm:cxn modelId="{EF47CA84-6C9F-45FC-B010-D0FBB824C2B1}" srcId="{BBC88BA8-813D-4701-80A2-A85F06C1F7D9}" destId="{72319160-662A-4172-8DCE-EBEE9E81A83E}" srcOrd="18" destOrd="0" parTransId="{FE0E46B8-800E-442D-8B99-A3184E007D1C}" sibTransId="{3F7DDBC1-6A9B-4D36-81E6-15A2EF22C743}"/>
    <dgm:cxn modelId="{8544278C-393F-4DD7-9F08-5C8FBF81E077}" srcId="{BBC88BA8-813D-4701-80A2-A85F06C1F7D9}" destId="{277B33D6-E977-41EF-8B47-4A886C095635}" srcOrd="3" destOrd="0" parTransId="{0DFB0218-C497-4424-8B53-1A5D69806F34}" sibTransId="{C1518869-720D-4DDD-ABD5-F6665E7A080F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DAA06B95-15F9-458D-A339-0680AC0984F2}" type="presOf" srcId="{B07B1FFE-9758-418A-8C2C-578977F210B5}" destId="{D31744BD-02DD-4D94-A78B-AA4B3A21EFD2}" srcOrd="0" destOrd="0" presId="urn:microsoft.com/office/officeart/2005/8/layout/bProcess3"/>
    <dgm:cxn modelId="{BCF8B896-90CD-4CA8-87A8-2F6D9FE78230}" srcId="{BBC88BA8-813D-4701-80A2-A85F06C1F7D9}" destId="{17818222-99C7-4F91-B137-0C1AC5E95175}" srcOrd="13" destOrd="0" parTransId="{51734094-5F05-4EC1-9525-492BCCDDBC71}" sibTransId="{E82824B2-1CA8-48D2-B3D3-49DE9A6402D3}"/>
    <dgm:cxn modelId="{FA3D6998-D873-41EE-AF25-A2A605E812E0}" type="presOf" srcId="{1369BE12-A368-42A5-836A-35F16BDAE42F}" destId="{AD7A2A43-826D-4968-A1C0-03ED4BCB63A5}" srcOrd="1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43D185AC-FA5E-4AF0-B5DC-1B40739524B0}" type="presOf" srcId="{277B33D6-E977-41EF-8B47-4A886C095635}" destId="{85BD9C49-8380-4507-A13F-B2B2F041493B}" srcOrd="0" destOrd="0" presId="urn:microsoft.com/office/officeart/2005/8/layout/bProcess3"/>
    <dgm:cxn modelId="{6A3F8AB2-AFE8-43E3-B6C7-1371DA46B99B}" type="presOf" srcId="{17818222-99C7-4F91-B137-0C1AC5E95175}" destId="{3753C4EA-231B-4BAE-BD58-C43844C885F9}" srcOrd="0" destOrd="0" presId="urn:microsoft.com/office/officeart/2005/8/layout/bProcess3"/>
    <dgm:cxn modelId="{C91110B8-B64D-4F21-B10A-E916E2D7443F}" type="presOf" srcId="{B07B1FFE-9758-418A-8C2C-578977F210B5}" destId="{D3F439A0-560E-4A7D-A8BB-6BC297332B64}" srcOrd="1" destOrd="0" presId="urn:microsoft.com/office/officeart/2005/8/layout/bProcess3"/>
    <dgm:cxn modelId="{9EE576BA-554C-4DDE-B6C9-D0A206ABD072}" type="presOf" srcId="{5BBB4A9A-FE0F-4D06-8029-62A07721E992}" destId="{E54E0A8F-7887-4CBD-98FD-1871CCCE2FDA}" srcOrd="1" destOrd="0" presId="urn:microsoft.com/office/officeart/2005/8/layout/bProcess3"/>
    <dgm:cxn modelId="{97F4F7BE-BFDA-48EB-A07E-A81DC487CE11}" srcId="{BBC88BA8-813D-4701-80A2-A85F06C1F7D9}" destId="{82DF89BA-CB6E-4ABC-BB00-9E3362D6E887}" srcOrd="5" destOrd="0" parTransId="{E384ED41-D17E-4E6E-A354-0DF44B72165C}" sibTransId="{64BCDA1F-FA48-4932-88FE-09DDD16D2C43}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9E694AC0-A83F-4B65-BD75-61FB6F1BCA78}" type="presOf" srcId="{3D016E3B-5AE3-4735-A959-3187EC3C1A7C}" destId="{5FC3837F-36FE-439F-8551-16F3DDFAC281}" srcOrd="1" destOrd="0" presId="urn:microsoft.com/office/officeart/2005/8/layout/bProcess3"/>
    <dgm:cxn modelId="{6D408BC1-C37A-4849-B5BD-7253E50EB160}" type="presOf" srcId="{6CC84134-A8FA-473E-86A0-4ACFEE95BC28}" destId="{6441C73A-28F6-431E-9543-D1A47F0EB3C6}" srcOrd="0" destOrd="0" presId="urn:microsoft.com/office/officeart/2005/8/layout/bProcess3"/>
    <dgm:cxn modelId="{4E4E18C2-D4D9-4A42-A88C-AAB54DAD9BA0}" type="presOf" srcId="{6CC84134-A8FA-473E-86A0-4ACFEE95BC28}" destId="{C09FFC9E-DD8D-4399-91D7-E883C0944BC9}" srcOrd="1" destOrd="0" presId="urn:microsoft.com/office/officeart/2005/8/layout/bProcess3"/>
    <dgm:cxn modelId="{562B40C8-2A2F-4AD3-9F9A-9D0A704A6EAF}" type="presOf" srcId="{81E065FC-F4BD-41B2-A8EC-19ADEA215467}" destId="{9E7EB5AD-C7FF-4351-BE8B-EDE9ECD3446E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45CAB4D1-BC6E-4830-AD43-B00F8F3BD32F}" type="presOf" srcId="{1DBB6BB4-CA59-4E25-AD33-F74A1805D142}" destId="{A574F236-E1DC-43FB-8FA4-41A5CB6BDF31}" srcOrd="0" destOrd="0" presId="urn:microsoft.com/office/officeart/2005/8/layout/bProcess3"/>
    <dgm:cxn modelId="{3EA86CD6-3F5B-44A9-9C47-CC5523125079}" srcId="{BBC88BA8-813D-4701-80A2-A85F06C1F7D9}" destId="{D7AF6ABB-598C-43BB-AD47-68546C91DFEE}" srcOrd="16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8E0FACDB-80B2-4C42-B2F2-968CF8D7D09D}" srcId="{BBC88BA8-813D-4701-80A2-A85F06C1F7D9}" destId="{C9E72037-0455-4A0B-BE68-C384C4B2A2D1}" srcOrd="14" destOrd="0" parTransId="{5637F2CD-3E04-4B7B-ACA2-6762C826B9E5}" sibTransId="{5BBB4A9A-FE0F-4D06-8029-62A07721E992}"/>
    <dgm:cxn modelId="{0CC35ADC-8716-4834-AADA-A93E4D0344D3}" srcId="{BBC88BA8-813D-4701-80A2-A85F06C1F7D9}" destId="{1AF47194-77BE-4519-93D0-D545C860682B}" srcOrd="11" destOrd="0" parTransId="{98963EE4-C3AB-45F2-B80B-32C02D3320B7}" sibTransId="{3D016E3B-5AE3-4735-A959-3187EC3C1A7C}"/>
    <dgm:cxn modelId="{AED67EE6-FECF-450E-909A-03C5F102C8D1}" type="presOf" srcId="{C1518869-720D-4DDD-ABD5-F6665E7A080F}" destId="{D71AD047-1838-49F1-B4FF-07402F24EF42}" srcOrd="1" destOrd="0" presId="urn:microsoft.com/office/officeart/2005/8/layout/bProcess3"/>
    <dgm:cxn modelId="{731972E7-313B-4BE6-B096-984BA5449180}" type="presOf" srcId="{B8B75B79-A9FF-4928-A886-7E624F4EAEA6}" destId="{568FBED1-15C0-4A3B-A12C-32DD4BA864E3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9114E5F3-3FD6-447B-8353-CBCB81FBA012}" srcId="{BBC88BA8-813D-4701-80A2-A85F06C1F7D9}" destId="{56E51457-8C51-45A0-83EE-04383B37710A}" srcOrd="1" destOrd="0" parTransId="{6B8FCBB0-8AB7-43D2-84F6-20CB48ECA584}" sibTransId="{6CC84134-A8FA-473E-86A0-4ACFEE95BC28}"/>
    <dgm:cxn modelId="{33FAA1F4-4FBA-4816-95C6-D31CE00A20C9}" srcId="{BBC88BA8-813D-4701-80A2-A85F06C1F7D9}" destId="{78E484A6-0680-4F98-A0C0-919DF6D58FCB}" srcOrd="12" destOrd="0" parTransId="{943565A4-97EB-44E1-9877-B0A0B9DC46A0}" sibTransId="{5C2EBCCE-59EA-4E06-9CD0-3D05ED8646DD}"/>
    <dgm:cxn modelId="{EF6E80FA-479A-43A5-9859-35BAF562CDB7}" type="presOf" srcId="{1369BE12-A368-42A5-836A-35F16BDAE42F}" destId="{B4EEB5AA-3664-46DD-88B4-4A65C7A7101A}" srcOrd="0" destOrd="0" presId="urn:microsoft.com/office/officeart/2005/8/layout/bProcess3"/>
    <dgm:cxn modelId="{3CDA6BFD-39CB-42F1-8088-1F78661D3255}" type="presOf" srcId="{7471132F-E8F5-474A-9A24-7C443C05E4CA}" destId="{6D06162A-E808-4435-84A6-0CF5C6CBA858}" srcOrd="0" destOrd="0" presId="urn:microsoft.com/office/officeart/2005/8/layout/bProcess3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B961BD0B-65CB-40CF-8CD5-69A558097769}" type="presParOf" srcId="{5665C4FA-9078-4E7B-8450-91C448B07F9B}" destId="{AC5B33CC-4C22-4CA6-948A-99C06A6BBE91}" srcOrd="2" destOrd="0" presId="urn:microsoft.com/office/officeart/2005/8/layout/bProcess3"/>
    <dgm:cxn modelId="{15C87C41-0FDF-4CEC-A720-9E774475246A}" type="presParOf" srcId="{5665C4FA-9078-4E7B-8450-91C448B07F9B}" destId="{6441C73A-28F6-431E-9543-D1A47F0EB3C6}" srcOrd="3" destOrd="0" presId="urn:microsoft.com/office/officeart/2005/8/layout/bProcess3"/>
    <dgm:cxn modelId="{80D130BF-7F8C-42CA-8A26-3B55E166568E}" type="presParOf" srcId="{6441C73A-28F6-431E-9543-D1A47F0EB3C6}" destId="{C09FFC9E-DD8D-4399-91D7-E883C0944BC9}" srcOrd="0" destOrd="0" presId="urn:microsoft.com/office/officeart/2005/8/layout/bProcess3"/>
    <dgm:cxn modelId="{88613E4F-6F98-4242-85C5-E9EF566354CC}" type="presParOf" srcId="{5665C4FA-9078-4E7B-8450-91C448B07F9B}" destId="{A592CA32-8237-4FF2-990F-E2B570A77828}" srcOrd="4" destOrd="0" presId="urn:microsoft.com/office/officeart/2005/8/layout/bProcess3"/>
    <dgm:cxn modelId="{C900255E-8019-4F2D-A525-A8C8FECC6B65}" type="presParOf" srcId="{5665C4FA-9078-4E7B-8450-91C448B07F9B}" destId="{B4EEB5AA-3664-46DD-88B4-4A65C7A7101A}" srcOrd="5" destOrd="0" presId="urn:microsoft.com/office/officeart/2005/8/layout/bProcess3"/>
    <dgm:cxn modelId="{E6C3BFDA-0B65-4592-9192-C2353BCC6202}" type="presParOf" srcId="{B4EEB5AA-3664-46DD-88B4-4A65C7A7101A}" destId="{AD7A2A43-826D-4968-A1C0-03ED4BCB63A5}" srcOrd="0" destOrd="0" presId="urn:microsoft.com/office/officeart/2005/8/layout/bProcess3"/>
    <dgm:cxn modelId="{A40413FB-1F98-4B3D-B36C-E7023972E1D6}" type="presParOf" srcId="{5665C4FA-9078-4E7B-8450-91C448B07F9B}" destId="{85BD9C49-8380-4507-A13F-B2B2F041493B}" srcOrd="6" destOrd="0" presId="urn:microsoft.com/office/officeart/2005/8/layout/bProcess3"/>
    <dgm:cxn modelId="{E0745C94-5632-4DE0-9FDE-6047C3B5827E}" type="presParOf" srcId="{5665C4FA-9078-4E7B-8450-91C448B07F9B}" destId="{445E6A56-C35B-4F5A-A2F2-4AF646ED8ECA}" srcOrd="7" destOrd="0" presId="urn:microsoft.com/office/officeart/2005/8/layout/bProcess3"/>
    <dgm:cxn modelId="{C325C7AB-BC58-4687-BFA6-C6DF742D7ED5}" type="presParOf" srcId="{445E6A56-C35B-4F5A-A2F2-4AF646ED8ECA}" destId="{D71AD047-1838-49F1-B4FF-07402F24EF42}" srcOrd="0" destOrd="0" presId="urn:microsoft.com/office/officeart/2005/8/layout/bProcess3"/>
    <dgm:cxn modelId="{AEAB97D3-A497-4296-B6BB-FFF451179EC4}" type="presParOf" srcId="{5665C4FA-9078-4E7B-8450-91C448B07F9B}" destId="{4957957B-9E95-4294-8229-101D222D9924}" srcOrd="8" destOrd="0" presId="urn:microsoft.com/office/officeart/2005/8/layout/bProcess3"/>
    <dgm:cxn modelId="{94F466E2-79C3-4ACF-A1A1-0DE6D1CB3D04}" type="presParOf" srcId="{5665C4FA-9078-4E7B-8450-91C448B07F9B}" destId="{2CC19992-F3FB-46D1-B238-65B04E09C692}" srcOrd="9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F9CEC483-263F-4CEC-B8FE-55A5C9FE529B}" type="presParOf" srcId="{5665C4FA-9078-4E7B-8450-91C448B07F9B}" destId="{235FA126-5682-4E52-B064-798952676D94}" srcOrd="10" destOrd="0" presId="urn:microsoft.com/office/officeart/2005/8/layout/bProcess3"/>
    <dgm:cxn modelId="{29EC62A4-63AF-46D9-BA8A-9E711BEA3227}" type="presParOf" srcId="{5665C4FA-9078-4E7B-8450-91C448B07F9B}" destId="{0F7BE44B-8731-46E2-9A07-CF7665D03910}" srcOrd="11" destOrd="0" presId="urn:microsoft.com/office/officeart/2005/8/layout/bProcess3"/>
    <dgm:cxn modelId="{C0CDA8FB-6AF5-49AA-8C9C-1C464C15F3D4}" type="presParOf" srcId="{0F7BE44B-8731-46E2-9A07-CF7665D03910}" destId="{75A4F2EA-F25E-4E70-8CCA-1B02061BACC8}" srcOrd="0" destOrd="0" presId="urn:microsoft.com/office/officeart/2005/8/layout/bProcess3"/>
    <dgm:cxn modelId="{282AD82C-4A55-4C25-8AF2-0D3FFD8362A8}" type="presParOf" srcId="{5665C4FA-9078-4E7B-8450-91C448B07F9B}" destId="{9E7EB5AD-C7FF-4351-BE8B-EDE9ECD3446E}" srcOrd="12" destOrd="0" presId="urn:microsoft.com/office/officeart/2005/8/layout/bProcess3"/>
    <dgm:cxn modelId="{8A149E7E-6C31-426D-96D2-48816986B0BA}" type="presParOf" srcId="{5665C4FA-9078-4E7B-8450-91C448B07F9B}" destId="{181B71CD-BEEE-4F97-B879-A22441692588}" srcOrd="13" destOrd="0" presId="urn:microsoft.com/office/officeart/2005/8/layout/bProcess3"/>
    <dgm:cxn modelId="{651864E9-2E60-44CA-ABA2-5B1AA3122236}" type="presParOf" srcId="{181B71CD-BEEE-4F97-B879-A22441692588}" destId="{E4AF91E9-3CA5-4403-A5A0-1E22C89993FD}" srcOrd="0" destOrd="0" presId="urn:microsoft.com/office/officeart/2005/8/layout/bProcess3"/>
    <dgm:cxn modelId="{F1684AC2-1B3A-486B-BED0-9AE0A8324F30}" type="presParOf" srcId="{5665C4FA-9078-4E7B-8450-91C448B07F9B}" destId="{B21F64AA-4DA8-4106-8982-B857DF2E4095}" srcOrd="14" destOrd="0" presId="urn:microsoft.com/office/officeart/2005/8/layout/bProcess3"/>
    <dgm:cxn modelId="{0C65D34F-6B26-4F84-B478-1B451BEA039E}" type="presParOf" srcId="{5665C4FA-9078-4E7B-8450-91C448B07F9B}" destId="{B0C09D3D-B8EE-407E-89C6-BBF96D9A1529}" srcOrd="15" destOrd="0" presId="urn:microsoft.com/office/officeart/2005/8/layout/bProcess3"/>
    <dgm:cxn modelId="{EFD7884C-B145-4439-AD1A-24F2876F14CE}" type="presParOf" srcId="{B0C09D3D-B8EE-407E-89C6-BBF96D9A1529}" destId="{BF6507EC-D3F8-4DD6-9D4F-71DE69CD8E4D}" srcOrd="0" destOrd="0" presId="urn:microsoft.com/office/officeart/2005/8/layout/bProcess3"/>
    <dgm:cxn modelId="{E334C0A4-944B-4709-8219-E8C56C1F21A2}" type="presParOf" srcId="{5665C4FA-9078-4E7B-8450-91C448B07F9B}" destId="{72ED393D-38AF-4C6E-BA60-9F891F516C41}" srcOrd="16" destOrd="0" presId="urn:microsoft.com/office/officeart/2005/8/layout/bProcess3"/>
    <dgm:cxn modelId="{9F34DC99-AA15-4AF1-80A3-6982879EFA6D}" type="presParOf" srcId="{5665C4FA-9078-4E7B-8450-91C448B07F9B}" destId="{7650BF17-F637-49F8-BE1A-0CAB6DCD72E5}" srcOrd="17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F619BA41-650C-4CC3-B0FB-BCA85E9F2095}" type="presParOf" srcId="{5665C4FA-9078-4E7B-8450-91C448B07F9B}" destId="{A574F236-E1DC-43FB-8FA4-41A5CB6BDF31}" srcOrd="18" destOrd="0" presId="urn:microsoft.com/office/officeart/2005/8/layout/bProcess3"/>
    <dgm:cxn modelId="{454BA162-C0FA-476A-A8BF-FC57A4779256}" type="presParOf" srcId="{5665C4FA-9078-4E7B-8450-91C448B07F9B}" destId="{D31744BD-02DD-4D94-A78B-AA4B3A21EFD2}" srcOrd="19" destOrd="0" presId="urn:microsoft.com/office/officeart/2005/8/layout/bProcess3"/>
    <dgm:cxn modelId="{B6593677-DC40-4564-A2B6-04D4A9E40FBA}" type="presParOf" srcId="{D31744BD-02DD-4D94-A78B-AA4B3A21EFD2}" destId="{D3F439A0-560E-4A7D-A8BB-6BC297332B64}" srcOrd="0" destOrd="0" presId="urn:microsoft.com/office/officeart/2005/8/layout/bProcess3"/>
    <dgm:cxn modelId="{A4A0485C-38F8-45FB-982F-D436CCE02426}" type="presParOf" srcId="{5665C4FA-9078-4E7B-8450-91C448B07F9B}" destId="{568FBED1-15C0-4A3B-A12C-32DD4BA864E3}" srcOrd="20" destOrd="0" presId="urn:microsoft.com/office/officeart/2005/8/layout/bProcess3"/>
    <dgm:cxn modelId="{C5C51805-0F16-44F0-AC44-C7023E440F7C}" type="presParOf" srcId="{5665C4FA-9078-4E7B-8450-91C448B07F9B}" destId="{622709F2-D539-4B60-A917-266D483CFBC9}" srcOrd="21" destOrd="0" presId="urn:microsoft.com/office/officeart/2005/8/layout/bProcess3"/>
    <dgm:cxn modelId="{97088A6C-C53C-43F7-AE8D-58CE848A1175}" type="presParOf" srcId="{622709F2-D539-4B60-A917-266D483CFBC9}" destId="{DA16A237-A8EB-4077-A266-1112B2D30704}" srcOrd="0" destOrd="0" presId="urn:microsoft.com/office/officeart/2005/8/layout/bProcess3"/>
    <dgm:cxn modelId="{0B1BEB24-DB39-4C15-BE5A-FF4F6784CAF9}" type="presParOf" srcId="{5665C4FA-9078-4E7B-8450-91C448B07F9B}" destId="{760E7476-1FBF-4999-B4E0-B6F0B2B5D611}" srcOrd="22" destOrd="0" presId="urn:microsoft.com/office/officeart/2005/8/layout/bProcess3"/>
    <dgm:cxn modelId="{7155840C-9D95-4043-B3C4-FD6CF1413C34}" type="presParOf" srcId="{5665C4FA-9078-4E7B-8450-91C448B07F9B}" destId="{51D8EDA3-ED6E-4676-8F4F-B3BF21DAAB9D}" srcOrd="23" destOrd="0" presId="urn:microsoft.com/office/officeart/2005/8/layout/bProcess3"/>
    <dgm:cxn modelId="{59D3B877-925D-4776-A963-5088449EAE6E}" type="presParOf" srcId="{51D8EDA3-ED6E-4676-8F4F-B3BF21DAAB9D}" destId="{5FC3837F-36FE-439F-8551-16F3DDFAC281}" srcOrd="0" destOrd="0" presId="urn:microsoft.com/office/officeart/2005/8/layout/bProcess3"/>
    <dgm:cxn modelId="{6236E830-F205-4215-9A24-76AA588738EC}" type="presParOf" srcId="{5665C4FA-9078-4E7B-8450-91C448B07F9B}" destId="{D5289F89-6E43-457A-9EC2-E3901245F2E1}" srcOrd="24" destOrd="0" presId="urn:microsoft.com/office/officeart/2005/8/layout/bProcess3"/>
    <dgm:cxn modelId="{EF03E011-5B67-4F8F-B45A-601E9FACDE15}" type="presParOf" srcId="{5665C4FA-9078-4E7B-8450-91C448B07F9B}" destId="{99D30D94-4A67-4883-B1D4-E119FE2470D0}" srcOrd="25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34A6DE8A-79E4-4465-AF4B-DFEACAA89E0D}" type="presParOf" srcId="{5665C4FA-9078-4E7B-8450-91C448B07F9B}" destId="{3753C4EA-231B-4BAE-BD58-C43844C885F9}" srcOrd="26" destOrd="0" presId="urn:microsoft.com/office/officeart/2005/8/layout/bProcess3"/>
    <dgm:cxn modelId="{D0AF219F-C8C9-40A2-8278-6AAD48C8A5E0}" type="presParOf" srcId="{5665C4FA-9078-4E7B-8450-91C448B07F9B}" destId="{8BDED4F4-48A9-450A-BD45-72584F5A2DD1}" srcOrd="27" destOrd="0" presId="urn:microsoft.com/office/officeart/2005/8/layout/bProcess3"/>
    <dgm:cxn modelId="{3261435C-2A18-496A-94B3-8A8FB6D92E4C}" type="presParOf" srcId="{8BDED4F4-48A9-450A-BD45-72584F5A2DD1}" destId="{7F682B95-BDA9-432B-BF1D-A5C5F630586C}" srcOrd="0" destOrd="0" presId="urn:microsoft.com/office/officeart/2005/8/layout/bProcess3"/>
    <dgm:cxn modelId="{B5AA0AEE-41A6-44C4-A47C-6FE3CBD01D4B}" type="presParOf" srcId="{5665C4FA-9078-4E7B-8450-91C448B07F9B}" destId="{2F41B42B-16E2-4624-B1D3-FBAAC2C0419D}" srcOrd="28" destOrd="0" presId="urn:microsoft.com/office/officeart/2005/8/layout/bProcess3"/>
    <dgm:cxn modelId="{3DB48E49-10C1-456F-88FB-049BFB1C9AC3}" type="presParOf" srcId="{5665C4FA-9078-4E7B-8450-91C448B07F9B}" destId="{6CDE9BB5-C631-4AFF-8C6C-E3CDB724763E}" srcOrd="29" destOrd="0" presId="urn:microsoft.com/office/officeart/2005/8/layout/bProcess3"/>
    <dgm:cxn modelId="{C8E81411-E794-49C8-A62A-4CF05006D0DE}" type="presParOf" srcId="{6CDE9BB5-C631-4AFF-8C6C-E3CDB724763E}" destId="{E54E0A8F-7887-4CBD-98FD-1871CCCE2FDA}" srcOrd="0" destOrd="0" presId="urn:microsoft.com/office/officeart/2005/8/layout/bProcess3"/>
    <dgm:cxn modelId="{55CE6DAE-EAD7-44C5-91BC-08017896857C}" type="presParOf" srcId="{5665C4FA-9078-4E7B-8450-91C448B07F9B}" destId="{38ACF086-AEF1-4C62-B8B3-DEAD8892C9EC}" srcOrd="30" destOrd="0" presId="urn:microsoft.com/office/officeart/2005/8/layout/bProcess3"/>
    <dgm:cxn modelId="{D640C7DF-3AC2-4162-BC2F-23C179F68666}" type="presParOf" srcId="{5665C4FA-9078-4E7B-8450-91C448B07F9B}" destId="{B1396B9A-CA00-4296-9A0A-45922D1F7A7A}" srcOrd="31" destOrd="0" presId="urn:microsoft.com/office/officeart/2005/8/layout/bProcess3"/>
    <dgm:cxn modelId="{C98CE920-B352-43E4-8F33-1D4D62AB2F98}" type="presParOf" srcId="{B1396B9A-CA00-4296-9A0A-45922D1F7A7A}" destId="{2131663F-2DDB-4CC5-A66C-419EFDAAC1B0}" srcOrd="0" destOrd="0" presId="urn:microsoft.com/office/officeart/2005/8/layout/bProcess3"/>
    <dgm:cxn modelId="{2C474F38-FDDE-4113-BB1D-0EAFC5974AF4}" type="presParOf" srcId="{5665C4FA-9078-4E7B-8450-91C448B07F9B}" destId="{0D294A7B-E846-4579-BBF2-7313BBAB9435}" srcOrd="32" destOrd="0" presId="urn:microsoft.com/office/officeart/2005/8/layout/bProcess3"/>
    <dgm:cxn modelId="{E3185103-87D9-46FC-A91A-C66BCEF62EFD}" type="presParOf" srcId="{5665C4FA-9078-4E7B-8450-91C448B07F9B}" destId="{D90EE78C-8B18-4BEC-BF39-E65849C06151}" srcOrd="33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B158DF4B-5770-4A38-A632-20F6E21D657A}" type="presParOf" srcId="{5665C4FA-9078-4E7B-8450-91C448B07F9B}" destId="{6D06162A-E808-4435-84A6-0CF5C6CBA858}" srcOrd="34" destOrd="0" presId="urn:microsoft.com/office/officeart/2005/8/layout/bProcess3"/>
    <dgm:cxn modelId="{5484D8DE-C049-45AC-8631-B5DC0BA63F0F}" type="presParOf" srcId="{5665C4FA-9078-4E7B-8450-91C448B07F9B}" destId="{F6B70661-7C48-4CB3-9C1D-EC2459708772}" srcOrd="35" destOrd="0" presId="urn:microsoft.com/office/officeart/2005/8/layout/bProcess3"/>
    <dgm:cxn modelId="{8B3D78C8-02FD-4DCF-9B42-E7D1AB1EDA77}" type="presParOf" srcId="{F6B70661-7C48-4CB3-9C1D-EC2459708772}" destId="{75152CB3-2A18-48E7-8DA3-C15C4E2F2ED4}" srcOrd="0" destOrd="0" presId="urn:microsoft.com/office/officeart/2005/8/layout/bProcess3"/>
    <dgm:cxn modelId="{20830CAE-A823-4516-A1C6-5A2C6DA70EA1}" type="presParOf" srcId="{5665C4FA-9078-4E7B-8450-91C448B07F9B}" destId="{7AABB14E-FFD5-4811-B127-0690D3BFD944}" srcOrd="36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sz="1300" b="1" dirty="0">
              <a:effectLst/>
            </a:rPr>
            <a:t>¿Que es la nube?</a:t>
          </a: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B9FB905A-B7EA-47D6-94F2-E8E0D2DF654B}" type="sibTrans" cxnId="{C643A84B-757B-459E-A3E5-4EE3C95C4418}">
      <dgm:prSet/>
      <dgm:spPr/>
      <dgm:t>
        <a:bodyPr/>
        <a:lstStyle/>
        <a:p>
          <a:endParaRPr lang="es-CO">
            <a:effectLst/>
          </a:endParaRPr>
        </a:p>
      </dgm:t>
    </dgm:pt>
    <dgm:pt modelId="{56E51457-8C51-45A0-83EE-04383B37710A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accent4"/>
        </a:solidFill>
      </dgm:spPr>
      <dgm:t>
        <a:bodyPr/>
        <a:lstStyle/>
        <a:p>
          <a:r>
            <a:rPr lang="es-CO" b="1" dirty="0">
              <a:effectLst/>
            </a:rPr>
            <a:t>Introducción a GCP</a:t>
          </a:r>
        </a:p>
      </dgm:t>
    </dgm:pt>
    <dgm:pt modelId="{6B8FCBB0-8AB7-43D2-84F6-20CB48ECA584}" type="par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6CC84134-A8FA-473E-86A0-4ACFEE95BC28}" type="sibTrans" cxnId="{9114E5F3-3FD6-447B-8353-CBCB81FBA012}">
      <dgm:prSet/>
      <dgm:spPr/>
      <dgm:t>
        <a:bodyPr/>
        <a:lstStyle/>
        <a:p>
          <a:endParaRPr lang="es-CO">
            <a:effectLst/>
          </a:endParaRPr>
        </a:p>
      </dgm:t>
    </dgm:pt>
    <dgm:pt modelId="{041841AC-1761-4DDA-ABDF-8CD74BD828C0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accent4"/>
        </a:solidFill>
      </dgm:spPr>
      <dgm:t>
        <a:bodyPr/>
        <a:lstStyle/>
        <a:p>
          <a:r>
            <a:rPr lang="es-CO" b="1" dirty="0">
              <a:effectLst/>
            </a:rPr>
            <a:t>Interactuando con GCP</a:t>
          </a:r>
        </a:p>
      </dgm:t>
    </dgm:pt>
    <dgm:pt modelId="{9C528559-A82C-4207-852E-0ABB6C544072}" type="par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1369BE12-A368-42A5-836A-35F16BDAE42F}" type="sibTrans" cxnId="{32D2496C-97E3-45EF-BA58-0B67A9E0F540}">
      <dgm:prSet/>
      <dgm:spPr/>
      <dgm:t>
        <a:bodyPr/>
        <a:lstStyle/>
        <a:p>
          <a:endParaRPr lang="es-CO">
            <a:effectLst/>
          </a:endParaRPr>
        </a:p>
      </dgm:t>
    </dgm:pt>
    <dgm:pt modelId="{277B33D6-E977-41EF-8B47-4A886C095635}">
      <dgm:prSet phldrT="[Texto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accent4"/>
        </a:solidFill>
      </dgm:spPr>
      <dgm:t>
        <a:bodyPr/>
        <a:lstStyle/>
        <a:p>
          <a:r>
            <a:rPr lang="pt-BR" b="1" dirty="0">
              <a:effectLst/>
            </a:rPr>
            <a:t>Jerarquia de recursos,  IAM</a:t>
          </a:r>
          <a:endParaRPr lang="es-CO" b="1" dirty="0">
            <a:effectLst/>
          </a:endParaRPr>
        </a:p>
      </dgm:t>
    </dgm:pt>
    <dgm:pt modelId="{0DFB0218-C497-4424-8B53-1A5D69806F34}" type="par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C1518869-720D-4DDD-ABD5-F6665E7A080F}" type="sibTrans" cxnId="{8544278C-393F-4DD7-9F08-5C8FBF81E077}">
      <dgm:prSet/>
      <dgm:spPr/>
      <dgm:t>
        <a:bodyPr/>
        <a:lstStyle/>
        <a:p>
          <a:endParaRPr lang="es-CO">
            <a:effectLst/>
          </a:endParaRPr>
        </a:p>
      </dgm:t>
    </dgm:pt>
    <dgm:pt modelId="{18A750FE-4BDF-4D85-AE01-A18AD573A989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s-CO" b="1" dirty="0">
              <a:effectLst/>
            </a:rPr>
            <a:t>Redes VPC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6BC4710B-BDF0-4977-9A01-FD58C2AFA51B}" type="sibTrans" cxnId="{4B5D9A20-A62D-4EBD-8039-C25C86A4D9B3}">
      <dgm:prSet/>
      <dgm:spPr/>
      <dgm:t>
        <a:bodyPr/>
        <a:lstStyle/>
        <a:p>
          <a:endParaRPr lang="es-CO">
            <a:effectLst/>
          </a:endParaRPr>
        </a:p>
      </dgm:t>
    </dgm:pt>
    <dgm:pt modelId="{82DF89BA-CB6E-4ABC-BB00-9E3362D6E88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s-CO" b="1" dirty="0">
              <a:effectLst/>
            </a:rPr>
            <a:t>Google Compute Engine  (GCE)</a:t>
          </a:r>
        </a:p>
      </dgm:t>
    </dgm:pt>
    <dgm:pt modelId="{E384ED41-D17E-4E6E-A354-0DF44B72165C}" type="par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64BCDA1F-FA48-4932-88FE-09DDD16D2C43}" type="sibTrans" cxnId="{97F4F7BE-BFDA-48EB-A07E-A81DC487CE11}">
      <dgm:prSet/>
      <dgm:spPr/>
      <dgm:t>
        <a:bodyPr/>
        <a:lstStyle/>
        <a:p>
          <a:endParaRPr lang="es-CO">
            <a:effectLst/>
          </a:endParaRPr>
        </a:p>
      </dgm:t>
    </dgm:pt>
    <dgm:pt modelId="{81E065FC-F4BD-41B2-A8EC-19ADEA215467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App Engine – (GAE)</a:t>
          </a:r>
        </a:p>
      </dgm:t>
    </dgm:pt>
    <dgm:pt modelId="{C5273BE3-2364-486D-9FE1-6F46F9E0320B}" type="par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1519C591-51C5-448E-97D0-C0B1F1C8F35C}" type="sibTrans" cxnId="{5225E666-70E8-41F7-8B5D-806355BE5B33}">
      <dgm:prSet/>
      <dgm:spPr/>
      <dgm:t>
        <a:bodyPr/>
        <a:lstStyle/>
        <a:p>
          <a:endParaRPr lang="es-CO">
            <a:effectLst/>
          </a:endParaRPr>
        </a:p>
      </dgm:t>
    </dgm:pt>
    <dgm:pt modelId="{5B7EF10B-E12A-487F-A8FA-47B15BC790BC}">
      <dgm:prSet phldrT="[Texto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Kubernete Engine – (GKE)</a:t>
          </a:r>
        </a:p>
      </dgm:t>
    </dgm:pt>
    <dgm:pt modelId="{12BEDCC0-5ECE-48B4-ABA2-A90E80F23AD2}" type="par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13FE248A-D9BD-41D0-938F-78934612038F}" type="sibTrans" cxnId="{E65D6A7B-B5C5-471B-86D2-09E1DBEB95D2}">
      <dgm:prSet/>
      <dgm:spPr/>
      <dgm:t>
        <a:bodyPr/>
        <a:lstStyle/>
        <a:p>
          <a:endParaRPr lang="es-CO">
            <a:effectLst/>
          </a:endParaRPr>
        </a:p>
      </dgm:t>
    </dgm:pt>
    <dgm:pt modelId="{5131E3FD-8902-45A1-985D-4CA34AC5173D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Storage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60E7820C-BA59-450F-9F2E-FF3FE3EAB947}" type="sibTrans" cxnId="{CFCC6F7A-A74B-4EDE-AF2E-FAA62DF5E7B0}">
      <dgm:prSet/>
      <dgm:spPr/>
      <dgm:t>
        <a:bodyPr/>
        <a:lstStyle/>
        <a:p>
          <a:endParaRPr lang="es-CO">
            <a:effectLst/>
          </a:endParaRPr>
        </a:p>
      </dgm:t>
    </dgm:pt>
    <dgm:pt modelId="{D7AF6ABB-598C-43BB-AD47-68546C91DFEE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Monitoring and Logging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B54375C7-352C-49B8-BFD7-09282652DD3F}" type="sibTrans" cxnId="{3EA86CD6-3F5B-44A9-9C47-CC5523125079}">
      <dgm:prSet/>
      <dgm:spPr/>
      <dgm:t>
        <a:bodyPr/>
        <a:lstStyle/>
        <a:p>
          <a:endParaRPr lang="es-CO">
            <a:effectLst/>
          </a:endParaRPr>
        </a:p>
      </dgm:t>
    </dgm:pt>
    <dgm:pt modelId="{1DBB6BB4-CA59-4E25-AD33-F74A1805D142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Sql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Spanner</a:t>
          </a:r>
          <a:endParaRPr lang="es-CO" b="1" dirty="0">
            <a:effectLst/>
          </a:endParaRPr>
        </a:p>
      </dgm:t>
    </dgm:pt>
    <dgm:pt modelId="{4B6D5F35-CDA7-4615-8435-FE7A359D3604}" type="par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07B1FFE-9758-418A-8C2C-578977F210B5}" type="sibTrans" cxnId="{B4B80106-B293-437B-AD79-7BEF99118E0B}">
      <dgm:prSet/>
      <dgm:spPr/>
      <dgm:t>
        <a:bodyPr/>
        <a:lstStyle/>
        <a:p>
          <a:endParaRPr lang="es-CO">
            <a:effectLst/>
          </a:endParaRPr>
        </a:p>
      </dgm:t>
    </dgm:pt>
    <dgm:pt modelId="{B8B75B79-A9FF-4928-A886-7E624F4EAEA6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Firestore</a:t>
          </a:r>
          <a:r>
            <a:rPr lang="es-CO" b="1" dirty="0">
              <a:effectLst/>
            </a:rPr>
            <a:t> – Google Cloud </a:t>
          </a:r>
          <a:r>
            <a:rPr lang="es-CO" b="1" dirty="0" err="1">
              <a:effectLst/>
            </a:rPr>
            <a:t>Bigtable</a:t>
          </a:r>
          <a:endParaRPr lang="es-CO" b="1" dirty="0">
            <a:effectLst/>
          </a:endParaRPr>
        </a:p>
      </dgm:t>
    </dgm:pt>
    <dgm:pt modelId="{B65C385F-3967-4B87-898A-BAC97E29F990}" type="par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B1032260-66F0-49B9-9AA9-C085DE2B31EC}" type="sibTrans" cxnId="{A5FCB477-BB6F-4F44-B7F3-284D8B5FAE1A}">
      <dgm:prSet/>
      <dgm:spPr/>
      <dgm:t>
        <a:bodyPr/>
        <a:lstStyle/>
        <a:p>
          <a:endParaRPr lang="es-CO">
            <a:effectLst/>
          </a:endParaRPr>
        </a:p>
      </dgm:t>
    </dgm:pt>
    <dgm:pt modelId="{1AF47194-77BE-4519-93D0-D545C860682B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Google Cloud </a:t>
          </a:r>
          <a:r>
            <a:rPr lang="es-CO" b="1" dirty="0" err="1">
              <a:effectLst/>
            </a:rPr>
            <a:t>BigQuery</a:t>
          </a:r>
          <a:endParaRPr lang="es-CO" b="1" dirty="0">
            <a:effectLst/>
          </a:endParaRPr>
        </a:p>
      </dgm:t>
    </dgm:pt>
    <dgm:pt modelId="{98963EE4-C3AB-45F2-B80B-32C02D3320B7}" type="par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3D016E3B-5AE3-4735-A959-3187EC3C1A7C}" type="sibTrans" cxnId="{0CC35ADC-8716-4834-AADA-A93E4D0344D3}">
      <dgm:prSet/>
      <dgm:spPr/>
      <dgm:t>
        <a:bodyPr/>
        <a:lstStyle/>
        <a:p>
          <a:endParaRPr lang="es-CO">
            <a:effectLst/>
          </a:endParaRPr>
        </a:p>
      </dgm:t>
    </dgm:pt>
    <dgm:pt modelId="{78E484A6-0680-4F98-A0C0-919DF6D58FCB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Pub/Sub, Google Cloud Function, Google Cloud Run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5C2EBCCE-59EA-4E06-9CD0-3D05ED8646DD}" type="sibTrans" cxnId="{33FAA1F4-4FBA-4816-95C6-D31CE00A20C9}">
      <dgm:prSet/>
      <dgm:spPr/>
      <dgm:t>
        <a:bodyPr/>
        <a:lstStyle/>
        <a:p>
          <a:endParaRPr lang="es-CO">
            <a:effectLst/>
          </a:endParaRPr>
        </a:p>
      </dgm:t>
    </dgm:pt>
    <dgm:pt modelId="{17818222-99C7-4F91-B137-0C1AC5E95175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Load Balancing - </a:t>
          </a:r>
          <a:r>
            <a:rPr lang="es-CO" b="1" dirty="0" err="1">
              <a:effectLst/>
            </a:rPr>
            <a:t>AutosCaling</a:t>
          </a:r>
          <a:endParaRPr lang="es-CO" b="1" dirty="0">
            <a:effectLst/>
          </a:endParaRPr>
        </a:p>
      </dgm:t>
    </dgm:pt>
    <dgm:pt modelId="{51734094-5F05-4EC1-9525-492BCCDDBC71}" type="par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E82824B2-1CA8-48D2-B3D3-49DE9A6402D3}" type="sibTrans" cxnId="{BCF8B896-90CD-4CA8-87A8-2F6D9FE78230}">
      <dgm:prSet/>
      <dgm:spPr/>
      <dgm:t>
        <a:bodyPr/>
        <a:lstStyle/>
        <a:p>
          <a:endParaRPr lang="es-CO">
            <a:effectLst/>
          </a:endParaRPr>
        </a:p>
      </dgm:t>
    </dgm:pt>
    <dgm:pt modelId="{C9E72037-0455-4A0B-BE68-C384C4B2A2D1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Interconnect</a:t>
          </a:r>
          <a:r>
            <a:rPr lang="es-CO" b="1" dirty="0">
              <a:effectLst/>
            </a:rPr>
            <a:t> and </a:t>
          </a:r>
          <a:r>
            <a:rPr lang="es-CO" b="1" dirty="0" err="1">
              <a:effectLst/>
            </a:rPr>
            <a:t>Peering</a:t>
          </a:r>
          <a:r>
            <a:rPr lang="es-CO" b="1" dirty="0">
              <a:effectLst/>
            </a:rPr>
            <a:t>, Cloud CDN</a:t>
          </a:r>
        </a:p>
      </dgm:t>
    </dgm:pt>
    <dgm:pt modelId="{5637F2CD-3E04-4B7B-ACA2-6762C826B9E5}" type="par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5BBB4A9A-FE0F-4D06-8029-62A07721E992}" type="sibTrans" cxnId="{8E0FACDB-80B2-4C42-B2F2-968CF8D7D09D}">
      <dgm:prSet/>
      <dgm:spPr/>
      <dgm:t>
        <a:bodyPr/>
        <a:lstStyle/>
        <a:p>
          <a:endParaRPr lang="es-CO">
            <a:effectLst/>
          </a:endParaRPr>
        </a:p>
      </dgm:t>
    </dgm:pt>
    <dgm:pt modelId="{B50450E6-3B7C-46BA-9256-628D15BF1ABC}">
      <dgm:prSet phldrT="[Texto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Infraestructura como código – IAC</a:t>
          </a:r>
        </a:p>
      </dgm:t>
    </dgm:pt>
    <dgm:pt modelId="{8095ACF2-A126-405F-A2D1-9B8BBAFF15F7}" type="par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0FD02575-0078-4B25-8E69-7C98AB75210D}" type="sibTrans" cxnId="{B1BE7738-338A-4CDC-9093-B4E2B3493F1B}">
      <dgm:prSet/>
      <dgm:spPr/>
      <dgm:t>
        <a:bodyPr/>
        <a:lstStyle/>
        <a:p>
          <a:endParaRPr lang="es-CO">
            <a:effectLst/>
          </a:endParaRPr>
        </a:p>
      </dgm:t>
    </dgm:pt>
    <dgm:pt modelId="{72319160-662A-4172-8DCE-EBEE9E81A83E}">
      <dgm:prSet phldrT="[Tex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Cierre Diplomado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>
            <a:effectLst/>
          </a:endParaRPr>
        </a:p>
      </dgm:t>
    </dgm:pt>
    <dgm:pt modelId="{7471132F-E8F5-474A-9A24-7C443C05E4CA}">
      <dgm:prSet phldrT="[Texto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CO" b="1" dirty="0">
              <a:effectLst/>
            </a:rPr>
            <a:t>Cloud </a:t>
          </a:r>
          <a:r>
            <a:rPr lang="es-CO" b="1" dirty="0" err="1">
              <a:effectLst/>
            </a:rPr>
            <a:t>Dataproc</a:t>
          </a:r>
          <a:r>
            <a:rPr lang="es-CO" b="1" dirty="0">
              <a:effectLst/>
            </a:rPr>
            <a:t> – Cloud </a:t>
          </a:r>
          <a:r>
            <a:rPr lang="es-CO" b="1" dirty="0" err="1">
              <a:effectLst/>
            </a:rPr>
            <a:t>Dataflow</a:t>
          </a:r>
          <a:endParaRPr lang="es-CO" b="1" dirty="0">
            <a:effectLst/>
          </a:endParaRPr>
        </a:p>
      </dgm:t>
    </dgm:pt>
    <dgm:pt modelId="{B272E4BF-4B10-478F-BB97-31C5D986AC83}" type="par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CA2758F-2BF8-4EB0-A034-EF68C5402DCA}" type="sibTrans" cxnId="{07436B5D-2823-46D1-BED0-9DEEAC7088F6}">
      <dgm:prSet/>
      <dgm:spPr/>
      <dgm:t>
        <a:bodyPr/>
        <a:lstStyle/>
        <a:p>
          <a:endParaRPr lang="es-CO">
            <a:effectLst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19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18"/>
      <dgm:spPr/>
    </dgm:pt>
    <dgm:pt modelId="{CCF57BED-33B5-4B36-B14B-A3E745591E0C}" type="pres">
      <dgm:prSet presAssocID="{B9FB905A-B7EA-47D6-94F2-E8E0D2DF654B}" presName="connectorText" presStyleLbl="sibTrans1D1" presStyleIdx="0" presStyleCnt="18"/>
      <dgm:spPr/>
    </dgm:pt>
    <dgm:pt modelId="{AC5B33CC-4C22-4CA6-948A-99C06A6BBE91}" type="pres">
      <dgm:prSet presAssocID="{56E51457-8C51-45A0-83EE-04383B37710A}" presName="node" presStyleLbl="node1" presStyleIdx="1" presStyleCnt="19">
        <dgm:presLayoutVars>
          <dgm:bulletEnabled val="1"/>
        </dgm:presLayoutVars>
      </dgm:prSet>
      <dgm:spPr/>
    </dgm:pt>
    <dgm:pt modelId="{6441C73A-28F6-431E-9543-D1A47F0EB3C6}" type="pres">
      <dgm:prSet presAssocID="{6CC84134-A8FA-473E-86A0-4ACFEE95BC28}" presName="sibTrans" presStyleLbl="sibTrans1D1" presStyleIdx="1" presStyleCnt="18"/>
      <dgm:spPr/>
    </dgm:pt>
    <dgm:pt modelId="{C09FFC9E-DD8D-4399-91D7-E883C0944BC9}" type="pres">
      <dgm:prSet presAssocID="{6CC84134-A8FA-473E-86A0-4ACFEE95BC28}" presName="connectorText" presStyleLbl="sibTrans1D1" presStyleIdx="1" presStyleCnt="18"/>
      <dgm:spPr/>
    </dgm:pt>
    <dgm:pt modelId="{A592CA32-8237-4FF2-990F-E2B570A77828}" type="pres">
      <dgm:prSet presAssocID="{041841AC-1761-4DDA-ABDF-8CD74BD828C0}" presName="node" presStyleLbl="node1" presStyleIdx="2" presStyleCnt="19">
        <dgm:presLayoutVars>
          <dgm:bulletEnabled val="1"/>
        </dgm:presLayoutVars>
      </dgm:prSet>
      <dgm:spPr/>
    </dgm:pt>
    <dgm:pt modelId="{B4EEB5AA-3664-46DD-88B4-4A65C7A7101A}" type="pres">
      <dgm:prSet presAssocID="{1369BE12-A368-42A5-836A-35F16BDAE42F}" presName="sibTrans" presStyleLbl="sibTrans1D1" presStyleIdx="2" presStyleCnt="18"/>
      <dgm:spPr/>
    </dgm:pt>
    <dgm:pt modelId="{AD7A2A43-826D-4968-A1C0-03ED4BCB63A5}" type="pres">
      <dgm:prSet presAssocID="{1369BE12-A368-42A5-836A-35F16BDAE42F}" presName="connectorText" presStyleLbl="sibTrans1D1" presStyleIdx="2" presStyleCnt="18"/>
      <dgm:spPr/>
    </dgm:pt>
    <dgm:pt modelId="{85BD9C49-8380-4507-A13F-B2B2F041493B}" type="pres">
      <dgm:prSet presAssocID="{277B33D6-E977-41EF-8B47-4A886C095635}" presName="node" presStyleLbl="node1" presStyleIdx="3" presStyleCnt="19">
        <dgm:presLayoutVars>
          <dgm:bulletEnabled val="1"/>
        </dgm:presLayoutVars>
      </dgm:prSet>
      <dgm:spPr/>
    </dgm:pt>
    <dgm:pt modelId="{445E6A56-C35B-4F5A-A2F2-4AF646ED8ECA}" type="pres">
      <dgm:prSet presAssocID="{C1518869-720D-4DDD-ABD5-F6665E7A080F}" presName="sibTrans" presStyleLbl="sibTrans1D1" presStyleIdx="3" presStyleCnt="18"/>
      <dgm:spPr/>
    </dgm:pt>
    <dgm:pt modelId="{D71AD047-1838-49F1-B4FF-07402F24EF42}" type="pres">
      <dgm:prSet presAssocID="{C1518869-720D-4DDD-ABD5-F6665E7A080F}" presName="connectorText" presStyleLbl="sibTrans1D1" presStyleIdx="3" presStyleCnt="18"/>
      <dgm:spPr/>
    </dgm:pt>
    <dgm:pt modelId="{4957957B-9E95-4294-8229-101D222D9924}" type="pres">
      <dgm:prSet presAssocID="{18A750FE-4BDF-4D85-AE01-A18AD573A989}" presName="node" presStyleLbl="node1" presStyleIdx="4" presStyleCnt="19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4" presStyleCnt="18"/>
      <dgm:spPr/>
    </dgm:pt>
    <dgm:pt modelId="{1E330EA3-1E06-4309-BE35-83F9F9049280}" type="pres">
      <dgm:prSet presAssocID="{6BC4710B-BDF0-4977-9A01-FD58C2AFA51B}" presName="connectorText" presStyleLbl="sibTrans1D1" presStyleIdx="4" presStyleCnt="18"/>
      <dgm:spPr/>
    </dgm:pt>
    <dgm:pt modelId="{235FA126-5682-4E52-B064-798952676D94}" type="pres">
      <dgm:prSet presAssocID="{82DF89BA-CB6E-4ABC-BB00-9E3362D6E887}" presName="node" presStyleLbl="node1" presStyleIdx="5" presStyleCnt="19">
        <dgm:presLayoutVars>
          <dgm:bulletEnabled val="1"/>
        </dgm:presLayoutVars>
      </dgm:prSet>
      <dgm:spPr/>
    </dgm:pt>
    <dgm:pt modelId="{0F7BE44B-8731-46E2-9A07-CF7665D03910}" type="pres">
      <dgm:prSet presAssocID="{64BCDA1F-FA48-4932-88FE-09DDD16D2C43}" presName="sibTrans" presStyleLbl="sibTrans1D1" presStyleIdx="5" presStyleCnt="18"/>
      <dgm:spPr/>
    </dgm:pt>
    <dgm:pt modelId="{75A4F2EA-F25E-4E70-8CCA-1B02061BACC8}" type="pres">
      <dgm:prSet presAssocID="{64BCDA1F-FA48-4932-88FE-09DDD16D2C43}" presName="connectorText" presStyleLbl="sibTrans1D1" presStyleIdx="5" presStyleCnt="18"/>
      <dgm:spPr/>
    </dgm:pt>
    <dgm:pt modelId="{9E7EB5AD-C7FF-4351-BE8B-EDE9ECD3446E}" type="pres">
      <dgm:prSet presAssocID="{81E065FC-F4BD-41B2-A8EC-19ADEA215467}" presName="node" presStyleLbl="node1" presStyleIdx="6" presStyleCnt="19">
        <dgm:presLayoutVars>
          <dgm:bulletEnabled val="1"/>
        </dgm:presLayoutVars>
      </dgm:prSet>
      <dgm:spPr/>
    </dgm:pt>
    <dgm:pt modelId="{181B71CD-BEEE-4F97-B879-A22441692588}" type="pres">
      <dgm:prSet presAssocID="{1519C591-51C5-448E-97D0-C0B1F1C8F35C}" presName="sibTrans" presStyleLbl="sibTrans1D1" presStyleIdx="6" presStyleCnt="18"/>
      <dgm:spPr/>
    </dgm:pt>
    <dgm:pt modelId="{E4AF91E9-3CA5-4403-A5A0-1E22C89993FD}" type="pres">
      <dgm:prSet presAssocID="{1519C591-51C5-448E-97D0-C0B1F1C8F35C}" presName="connectorText" presStyleLbl="sibTrans1D1" presStyleIdx="6" presStyleCnt="18"/>
      <dgm:spPr/>
    </dgm:pt>
    <dgm:pt modelId="{B21F64AA-4DA8-4106-8982-B857DF2E4095}" type="pres">
      <dgm:prSet presAssocID="{5B7EF10B-E12A-487F-A8FA-47B15BC790BC}" presName="node" presStyleLbl="node1" presStyleIdx="7" presStyleCnt="19">
        <dgm:presLayoutVars>
          <dgm:bulletEnabled val="1"/>
        </dgm:presLayoutVars>
      </dgm:prSet>
      <dgm:spPr/>
    </dgm:pt>
    <dgm:pt modelId="{B0C09D3D-B8EE-407E-89C6-BBF96D9A1529}" type="pres">
      <dgm:prSet presAssocID="{13FE248A-D9BD-41D0-938F-78934612038F}" presName="sibTrans" presStyleLbl="sibTrans1D1" presStyleIdx="7" presStyleCnt="18"/>
      <dgm:spPr/>
    </dgm:pt>
    <dgm:pt modelId="{BF6507EC-D3F8-4DD6-9D4F-71DE69CD8E4D}" type="pres">
      <dgm:prSet presAssocID="{13FE248A-D9BD-41D0-938F-78934612038F}" presName="connectorText" presStyleLbl="sibTrans1D1" presStyleIdx="7" presStyleCnt="18"/>
      <dgm:spPr/>
    </dgm:pt>
    <dgm:pt modelId="{72ED393D-38AF-4C6E-BA60-9F891F516C41}" type="pres">
      <dgm:prSet presAssocID="{5131E3FD-8902-45A1-985D-4CA34AC5173D}" presName="node" presStyleLbl="node1" presStyleIdx="8" presStyleCnt="19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8" presStyleCnt="18"/>
      <dgm:spPr/>
    </dgm:pt>
    <dgm:pt modelId="{DF4AA754-31C1-42EA-8D3B-D5C2CADC3520}" type="pres">
      <dgm:prSet presAssocID="{60E7820C-BA59-450F-9F2E-FF3FE3EAB947}" presName="connectorText" presStyleLbl="sibTrans1D1" presStyleIdx="8" presStyleCnt="18"/>
      <dgm:spPr/>
    </dgm:pt>
    <dgm:pt modelId="{A574F236-E1DC-43FB-8FA4-41A5CB6BDF31}" type="pres">
      <dgm:prSet presAssocID="{1DBB6BB4-CA59-4E25-AD33-F74A1805D142}" presName="node" presStyleLbl="node1" presStyleIdx="9" presStyleCnt="19">
        <dgm:presLayoutVars>
          <dgm:bulletEnabled val="1"/>
        </dgm:presLayoutVars>
      </dgm:prSet>
      <dgm:spPr/>
    </dgm:pt>
    <dgm:pt modelId="{D31744BD-02DD-4D94-A78B-AA4B3A21EFD2}" type="pres">
      <dgm:prSet presAssocID="{B07B1FFE-9758-418A-8C2C-578977F210B5}" presName="sibTrans" presStyleLbl="sibTrans1D1" presStyleIdx="9" presStyleCnt="18"/>
      <dgm:spPr/>
    </dgm:pt>
    <dgm:pt modelId="{D3F439A0-560E-4A7D-A8BB-6BC297332B64}" type="pres">
      <dgm:prSet presAssocID="{B07B1FFE-9758-418A-8C2C-578977F210B5}" presName="connectorText" presStyleLbl="sibTrans1D1" presStyleIdx="9" presStyleCnt="18"/>
      <dgm:spPr/>
    </dgm:pt>
    <dgm:pt modelId="{568FBED1-15C0-4A3B-A12C-32DD4BA864E3}" type="pres">
      <dgm:prSet presAssocID="{B8B75B79-A9FF-4928-A886-7E624F4EAEA6}" presName="node" presStyleLbl="node1" presStyleIdx="10" presStyleCnt="19">
        <dgm:presLayoutVars>
          <dgm:bulletEnabled val="1"/>
        </dgm:presLayoutVars>
      </dgm:prSet>
      <dgm:spPr/>
    </dgm:pt>
    <dgm:pt modelId="{622709F2-D539-4B60-A917-266D483CFBC9}" type="pres">
      <dgm:prSet presAssocID="{B1032260-66F0-49B9-9AA9-C085DE2B31EC}" presName="sibTrans" presStyleLbl="sibTrans1D1" presStyleIdx="10" presStyleCnt="18"/>
      <dgm:spPr/>
    </dgm:pt>
    <dgm:pt modelId="{DA16A237-A8EB-4077-A266-1112B2D30704}" type="pres">
      <dgm:prSet presAssocID="{B1032260-66F0-49B9-9AA9-C085DE2B31EC}" presName="connectorText" presStyleLbl="sibTrans1D1" presStyleIdx="10" presStyleCnt="18"/>
      <dgm:spPr/>
    </dgm:pt>
    <dgm:pt modelId="{760E7476-1FBF-4999-B4E0-B6F0B2B5D611}" type="pres">
      <dgm:prSet presAssocID="{1AF47194-77BE-4519-93D0-D545C860682B}" presName="node" presStyleLbl="node1" presStyleIdx="11" presStyleCnt="19">
        <dgm:presLayoutVars>
          <dgm:bulletEnabled val="1"/>
        </dgm:presLayoutVars>
      </dgm:prSet>
      <dgm:spPr/>
    </dgm:pt>
    <dgm:pt modelId="{51D8EDA3-ED6E-4676-8F4F-B3BF21DAAB9D}" type="pres">
      <dgm:prSet presAssocID="{3D016E3B-5AE3-4735-A959-3187EC3C1A7C}" presName="sibTrans" presStyleLbl="sibTrans1D1" presStyleIdx="11" presStyleCnt="18"/>
      <dgm:spPr/>
    </dgm:pt>
    <dgm:pt modelId="{5FC3837F-36FE-439F-8551-16F3DDFAC281}" type="pres">
      <dgm:prSet presAssocID="{3D016E3B-5AE3-4735-A959-3187EC3C1A7C}" presName="connectorText" presStyleLbl="sibTrans1D1" presStyleIdx="11" presStyleCnt="18"/>
      <dgm:spPr/>
    </dgm:pt>
    <dgm:pt modelId="{D5289F89-6E43-457A-9EC2-E3901245F2E1}" type="pres">
      <dgm:prSet presAssocID="{78E484A6-0680-4F98-A0C0-919DF6D58FCB}" presName="node" presStyleLbl="node1" presStyleIdx="12" presStyleCnt="19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12" presStyleCnt="18"/>
      <dgm:spPr/>
    </dgm:pt>
    <dgm:pt modelId="{AF4F2CA5-F99C-4BAE-A461-5834077A6E0F}" type="pres">
      <dgm:prSet presAssocID="{5C2EBCCE-59EA-4E06-9CD0-3D05ED8646DD}" presName="connectorText" presStyleLbl="sibTrans1D1" presStyleIdx="12" presStyleCnt="18"/>
      <dgm:spPr/>
    </dgm:pt>
    <dgm:pt modelId="{3753C4EA-231B-4BAE-BD58-C43844C885F9}" type="pres">
      <dgm:prSet presAssocID="{17818222-99C7-4F91-B137-0C1AC5E95175}" presName="node" presStyleLbl="node1" presStyleIdx="13" presStyleCnt="19">
        <dgm:presLayoutVars>
          <dgm:bulletEnabled val="1"/>
        </dgm:presLayoutVars>
      </dgm:prSet>
      <dgm:spPr/>
    </dgm:pt>
    <dgm:pt modelId="{8BDED4F4-48A9-450A-BD45-72584F5A2DD1}" type="pres">
      <dgm:prSet presAssocID="{E82824B2-1CA8-48D2-B3D3-49DE9A6402D3}" presName="sibTrans" presStyleLbl="sibTrans1D1" presStyleIdx="13" presStyleCnt="18"/>
      <dgm:spPr/>
    </dgm:pt>
    <dgm:pt modelId="{7F682B95-BDA9-432B-BF1D-A5C5F630586C}" type="pres">
      <dgm:prSet presAssocID="{E82824B2-1CA8-48D2-B3D3-49DE9A6402D3}" presName="connectorText" presStyleLbl="sibTrans1D1" presStyleIdx="13" presStyleCnt="18"/>
      <dgm:spPr/>
    </dgm:pt>
    <dgm:pt modelId="{2F41B42B-16E2-4624-B1D3-FBAAC2C0419D}" type="pres">
      <dgm:prSet presAssocID="{C9E72037-0455-4A0B-BE68-C384C4B2A2D1}" presName="node" presStyleLbl="node1" presStyleIdx="14" presStyleCnt="19">
        <dgm:presLayoutVars>
          <dgm:bulletEnabled val="1"/>
        </dgm:presLayoutVars>
      </dgm:prSet>
      <dgm:spPr/>
    </dgm:pt>
    <dgm:pt modelId="{6CDE9BB5-C631-4AFF-8C6C-E3CDB724763E}" type="pres">
      <dgm:prSet presAssocID="{5BBB4A9A-FE0F-4D06-8029-62A07721E992}" presName="sibTrans" presStyleLbl="sibTrans1D1" presStyleIdx="14" presStyleCnt="18"/>
      <dgm:spPr/>
    </dgm:pt>
    <dgm:pt modelId="{E54E0A8F-7887-4CBD-98FD-1871CCCE2FDA}" type="pres">
      <dgm:prSet presAssocID="{5BBB4A9A-FE0F-4D06-8029-62A07721E992}" presName="connectorText" presStyleLbl="sibTrans1D1" presStyleIdx="14" presStyleCnt="18"/>
      <dgm:spPr/>
    </dgm:pt>
    <dgm:pt modelId="{38ACF086-AEF1-4C62-B8B3-DEAD8892C9EC}" type="pres">
      <dgm:prSet presAssocID="{B50450E6-3B7C-46BA-9256-628D15BF1ABC}" presName="node" presStyleLbl="node1" presStyleIdx="15" presStyleCnt="19">
        <dgm:presLayoutVars>
          <dgm:bulletEnabled val="1"/>
        </dgm:presLayoutVars>
      </dgm:prSet>
      <dgm:spPr/>
    </dgm:pt>
    <dgm:pt modelId="{B1396B9A-CA00-4296-9A0A-45922D1F7A7A}" type="pres">
      <dgm:prSet presAssocID="{0FD02575-0078-4B25-8E69-7C98AB75210D}" presName="sibTrans" presStyleLbl="sibTrans1D1" presStyleIdx="15" presStyleCnt="18"/>
      <dgm:spPr/>
    </dgm:pt>
    <dgm:pt modelId="{2131663F-2DDB-4CC5-A66C-419EFDAAC1B0}" type="pres">
      <dgm:prSet presAssocID="{0FD02575-0078-4B25-8E69-7C98AB75210D}" presName="connectorText" presStyleLbl="sibTrans1D1" presStyleIdx="15" presStyleCnt="18"/>
      <dgm:spPr/>
    </dgm:pt>
    <dgm:pt modelId="{0D294A7B-E846-4579-BBF2-7313BBAB9435}" type="pres">
      <dgm:prSet presAssocID="{D7AF6ABB-598C-43BB-AD47-68546C91DFEE}" presName="node" presStyleLbl="node1" presStyleIdx="16" presStyleCnt="19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16" presStyleCnt="18"/>
      <dgm:spPr/>
    </dgm:pt>
    <dgm:pt modelId="{E8A8DC93-7DE6-4A64-B86F-263870E2FE66}" type="pres">
      <dgm:prSet presAssocID="{B54375C7-352C-49B8-BFD7-09282652DD3F}" presName="connectorText" presStyleLbl="sibTrans1D1" presStyleIdx="16" presStyleCnt="18"/>
      <dgm:spPr/>
    </dgm:pt>
    <dgm:pt modelId="{6D06162A-E808-4435-84A6-0CF5C6CBA858}" type="pres">
      <dgm:prSet presAssocID="{7471132F-E8F5-474A-9A24-7C443C05E4CA}" presName="node" presStyleLbl="node1" presStyleIdx="17" presStyleCnt="19">
        <dgm:presLayoutVars>
          <dgm:bulletEnabled val="1"/>
        </dgm:presLayoutVars>
      </dgm:prSet>
      <dgm:spPr/>
    </dgm:pt>
    <dgm:pt modelId="{F6B70661-7C48-4CB3-9C1D-EC2459708772}" type="pres">
      <dgm:prSet presAssocID="{5CA2758F-2BF8-4EB0-A034-EF68C5402DCA}" presName="sibTrans" presStyleLbl="sibTrans1D1" presStyleIdx="17" presStyleCnt="18"/>
      <dgm:spPr/>
    </dgm:pt>
    <dgm:pt modelId="{75152CB3-2A18-48E7-8DA3-C15C4E2F2ED4}" type="pres">
      <dgm:prSet presAssocID="{5CA2758F-2BF8-4EB0-A034-EF68C5402DCA}" presName="connectorText" presStyleLbl="sibTrans1D1" presStyleIdx="17" presStyleCnt="18"/>
      <dgm:spPr/>
    </dgm:pt>
    <dgm:pt modelId="{7AABB14E-FFD5-4811-B127-0690D3BFD944}" type="pres">
      <dgm:prSet presAssocID="{72319160-662A-4172-8DCE-EBEE9E81A83E}" presName="node" presStyleLbl="node1" presStyleIdx="18" presStyleCnt="19">
        <dgm:presLayoutVars>
          <dgm:bulletEnabled val="1"/>
        </dgm:presLayoutVars>
      </dgm:prSet>
      <dgm:spPr/>
    </dgm:pt>
  </dgm:ptLst>
  <dgm:cxnLst>
    <dgm:cxn modelId="{6382AD01-1AF2-4AF5-8813-6347B8230E16}" type="presOf" srcId="{5CA2758F-2BF8-4EB0-A034-EF68C5402DCA}" destId="{F6B70661-7C48-4CB3-9C1D-EC2459708772}" srcOrd="0" destOrd="0" presId="urn:microsoft.com/office/officeart/2005/8/layout/bProcess3"/>
    <dgm:cxn modelId="{DAB05005-4932-48DD-83AA-0EC933F73627}" type="presOf" srcId="{C9E72037-0455-4A0B-BE68-C384C4B2A2D1}" destId="{2F41B42B-16E2-4624-B1D3-FBAAC2C0419D}" srcOrd="0" destOrd="0" presId="urn:microsoft.com/office/officeart/2005/8/layout/bProcess3"/>
    <dgm:cxn modelId="{B4B80106-B293-437B-AD79-7BEF99118E0B}" srcId="{BBC88BA8-813D-4701-80A2-A85F06C1F7D9}" destId="{1DBB6BB4-CA59-4E25-AD33-F74A1805D142}" srcOrd="9" destOrd="0" parTransId="{4B6D5F35-CDA7-4615-8435-FE7A359D3604}" sibTransId="{B07B1FFE-9758-418A-8C2C-578977F210B5}"/>
    <dgm:cxn modelId="{CD08D106-5585-4C03-89C1-AD8C481F4F0B}" type="presOf" srcId="{C1518869-720D-4DDD-ABD5-F6665E7A080F}" destId="{445E6A56-C35B-4F5A-A2F2-4AF646ED8ECA}" srcOrd="0" destOrd="0" presId="urn:microsoft.com/office/officeart/2005/8/layout/bProcess3"/>
    <dgm:cxn modelId="{CB833D0C-B60C-4BBD-AB8B-4ABB8142D76E}" type="presOf" srcId="{B1032260-66F0-49B9-9AA9-C085DE2B31EC}" destId="{DA16A237-A8EB-4077-A266-1112B2D30704}" srcOrd="1" destOrd="0" presId="urn:microsoft.com/office/officeart/2005/8/layout/bProcess3"/>
    <dgm:cxn modelId="{46A4E312-711C-4532-8627-BE065CCD7CA9}" type="presOf" srcId="{0FD02575-0078-4B25-8E69-7C98AB75210D}" destId="{2131663F-2DDB-4CC5-A66C-419EFDAAC1B0}" srcOrd="1" destOrd="0" presId="urn:microsoft.com/office/officeart/2005/8/layout/bProcess3"/>
    <dgm:cxn modelId="{43E32D14-4397-4F6C-9FE2-96EFA12F453E}" type="presOf" srcId="{3D016E3B-5AE3-4735-A959-3187EC3C1A7C}" destId="{51D8EDA3-ED6E-4676-8F4F-B3BF21DAAB9D}" srcOrd="0" destOrd="0" presId="urn:microsoft.com/office/officeart/2005/8/layout/bProcess3"/>
    <dgm:cxn modelId="{40A4CE1D-E711-46F9-977E-604EC1A720F2}" type="presOf" srcId="{13FE248A-D9BD-41D0-938F-78934612038F}" destId="{BF6507EC-D3F8-4DD6-9D4F-71DE69CD8E4D}" srcOrd="1" destOrd="0" presId="urn:microsoft.com/office/officeart/2005/8/layout/bProcess3"/>
    <dgm:cxn modelId="{006FF51E-4B12-41BF-AA08-5430A804C154}" type="presOf" srcId="{1AF47194-77BE-4519-93D0-D545C860682B}" destId="{760E7476-1FBF-4999-B4E0-B6F0B2B5D611}" srcOrd="0" destOrd="0" presId="urn:microsoft.com/office/officeart/2005/8/layout/bProcess3"/>
    <dgm:cxn modelId="{4B5D9A20-A62D-4EBD-8039-C25C86A4D9B3}" srcId="{BBC88BA8-813D-4701-80A2-A85F06C1F7D9}" destId="{18A750FE-4BDF-4D85-AE01-A18AD573A989}" srcOrd="4" destOrd="0" parTransId="{F0009BF6-41A3-41E7-82EC-68CFEC65E47B}" sibTransId="{6BC4710B-BDF0-4977-9A01-FD58C2AFA51B}"/>
    <dgm:cxn modelId="{C000E322-F55C-4AB9-AAE1-B9D74FE1B18C}" type="presOf" srcId="{E82824B2-1CA8-48D2-B3D3-49DE9A6402D3}" destId="{8BDED4F4-48A9-450A-BD45-72584F5A2DD1}" srcOrd="0" destOrd="0" presId="urn:microsoft.com/office/officeart/2005/8/layout/bProcess3"/>
    <dgm:cxn modelId="{D1F38523-1AE1-44BF-833C-56DCC06A6E29}" type="presOf" srcId="{5B7EF10B-E12A-487F-A8FA-47B15BC790BC}" destId="{B21F64AA-4DA8-4106-8982-B857DF2E4095}" srcOrd="0" destOrd="0" presId="urn:microsoft.com/office/officeart/2005/8/layout/bProcess3"/>
    <dgm:cxn modelId="{CD6CFA26-EA4B-4FBF-89C4-1E619D087A80}" type="presOf" srcId="{B1032260-66F0-49B9-9AA9-C085DE2B31EC}" destId="{622709F2-D539-4B60-A917-266D483CFBC9}" srcOrd="0" destOrd="0" presId="urn:microsoft.com/office/officeart/2005/8/layout/bProcess3"/>
    <dgm:cxn modelId="{9B9AB12C-8C78-4DE5-B9CA-C1B5513BA900}" type="presOf" srcId="{B50450E6-3B7C-46BA-9256-628D15BF1ABC}" destId="{38ACF086-AEF1-4C62-B8B3-DEAD8892C9EC}" srcOrd="0" destOrd="0" presId="urn:microsoft.com/office/officeart/2005/8/layout/bProcess3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A4BB4A38-CA08-43FA-BC13-402D2685AED0}" type="presOf" srcId="{82DF89BA-CB6E-4ABC-BB00-9E3362D6E887}" destId="{235FA126-5682-4E52-B064-798952676D94}" srcOrd="0" destOrd="0" presId="urn:microsoft.com/office/officeart/2005/8/layout/bProcess3"/>
    <dgm:cxn modelId="{B1BE7738-338A-4CDC-9093-B4E2B3493F1B}" srcId="{BBC88BA8-813D-4701-80A2-A85F06C1F7D9}" destId="{B50450E6-3B7C-46BA-9256-628D15BF1ABC}" srcOrd="15" destOrd="0" parTransId="{8095ACF2-A126-405F-A2D1-9B8BBAFF15F7}" sibTransId="{0FD02575-0078-4B25-8E69-7C98AB75210D}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07436B5D-2823-46D1-BED0-9DEEAC7088F6}" srcId="{BBC88BA8-813D-4701-80A2-A85F06C1F7D9}" destId="{7471132F-E8F5-474A-9A24-7C443C05E4CA}" srcOrd="17" destOrd="0" parTransId="{B272E4BF-4B10-478F-BB97-31C5D986AC83}" sibTransId="{5CA2758F-2BF8-4EB0-A034-EF68C5402DCA}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74D99441-4743-4489-AECD-7E4F83083A83}" type="presOf" srcId="{E82824B2-1CA8-48D2-B3D3-49DE9A6402D3}" destId="{7F682B95-BDA9-432B-BF1D-A5C5F630586C}" srcOrd="1" destOrd="0" presId="urn:microsoft.com/office/officeart/2005/8/layout/bProcess3"/>
    <dgm:cxn modelId="{5581E965-5B82-4B04-842C-43914A10A2D5}" type="presOf" srcId="{041841AC-1761-4DDA-ABDF-8CD74BD828C0}" destId="{A592CA32-8237-4FF2-990F-E2B570A77828}" srcOrd="0" destOrd="0" presId="urn:microsoft.com/office/officeart/2005/8/layout/bProcess3"/>
    <dgm:cxn modelId="{5225E666-70E8-41F7-8B5D-806355BE5B33}" srcId="{BBC88BA8-813D-4701-80A2-A85F06C1F7D9}" destId="{81E065FC-F4BD-41B2-A8EC-19ADEA215467}" srcOrd="6" destOrd="0" parTransId="{C5273BE3-2364-486D-9FE1-6F46F9E0320B}" sibTransId="{1519C591-51C5-448E-97D0-C0B1F1C8F35C}"/>
    <dgm:cxn modelId="{7AE70F47-6825-4AA1-A7D2-AC149E6E450D}" type="presOf" srcId="{0FD02575-0078-4B25-8E69-7C98AB75210D}" destId="{B1396B9A-CA00-4296-9A0A-45922D1F7A7A}" srcOrd="0" destOrd="0" presId="urn:microsoft.com/office/officeart/2005/8/layout/bProcess3"/>
    <dgm:cxn modelId="{D0234369-F70C-453A-81F8-DED8043BE394}" type="presOf" srcId="{5BBB4A9A-FE0F-4D06-8029-62A07721E992}" destId="{6CDE9BB5-C631-4AFF-8C6C-E3CDB724763E}" srcOrd="0" destOrd="0" presId="urn:microsoft.com/office/officeart/2005/8/layout/bProcess3"/>
    <dgm:cxn modelId="{D289B349-A23F-4E55-928E-FF94DF506933}" type="presOf" srcId="{1519C591-51C5-448E-97D0-C0B1F1C8F35C}" destId="{181B71CD-BEEE-4F97-B879-A22441692588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32D2496C-97E3-45EF-BA58-0B67A9E0F540}" srcId="{BBC88BA8-813D-4701-80A2-A85F06C1F7D9}" destId="{041841AC-1761-4DDA-ABDF-8CD74BD828C0}" srcOrd="2" destOrd="0" parTransId="{9C528559-A82C-4207-852E-0ABB6C544072}" sibTransId="{1369BE12-A368-42A5-836A-35F16BDAE42F}"/>
    <dgm:cxn modelId="{2A7C3C6D-5D96-4CE6-BFE5-8F3B20AEC8E2}" type="presOf" srcId="{1519C591-51C5-448E-97D0-C0B1F1C8F35C}" destId="{E4AF91E9-3CA5-4403-A5A0-1E22C89993FD}" srcOrd="1" destOrd="0" presId="urn:microsoft.com/office/officeart/2005/8/layout/bProcess3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3494CF4E-FB18-44B3-B51C-99BAE136A611}" type="presOf" srcId="{64BCDA1F-FA48-4932-88FE-09DDD16D2C43}" destId="{75A4F2EA-F25E-4E70-8CCA-1B02061BACC8}" srcOrd="1" destOrd="0" presId="urn:microsoft.com/office/officeart/2005/8/layout/bProcess3"/>
    <dgm:cxn modelId="{C3CDE16F-5475-43EF-8BD4-02E555AB9E8E}" type="presOf" srcId="{13FE248A-D9BD-41D0-938F-78934612038F}" destId="{B0C09D3D-B8EE-407E-89C6-BBF96D9A1529}" srcOrd="0" destOrd="0" presId="urn:microsoft.com/office/officeart/2005/8/layout/bProcess3"/>
    <dgm:cxn modelId="{A3BB7A75-BC07-4460-8276-2EFA61E93285}" type="presOf" srcId="{64BCDA1F-FA48-4932-88FE-09DDD16D2C43}" destId="{0F7BE44B-8731-46E2-9A07-CF7665D03910}" srcOrd="0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BE924F57-521C-4316-97FB-BA3F566BE510}" type="presOf" srcId="{56E51457-8C51-45A0-83EE-04383B37710A}" destId="{AC5B33CC-4C22-4CA6-948A-99C06A6BBE91}" srcOrd="0" destOrd="0" presId="urn:microsoft.com/office/officeart/2005/8/layout/bProcess3"/>
    <dgm:cxn modelId="{A5FCB477-BB6F-4F44-B7F3-284D8B5FAE1A}" srcId="{BBC88BA8-813D-4701-80A2-A85F06C1F7D9}" destId="{B8B75B79-A9FF-4928-A886-7E624F4EAEA6}" srcOrd="10" destOrd="0" parTransId="{B65C385F-3967-4B87-898A-BAC97E29F990}" sibTransId="{B1032260-66F0-49B9-9AA9-C085DE2B31EC}"/>
    <dgm:cxn modelId="{CFCC6F7A-A74B-4EDE-AF2E-FAA62DF5E7B0}" srcId="{BBC88BA8-813D-4701-80A2-A85F06C1F7D9}" destId="{5131E3FD-8902-45A1-985D-4CA34AC5173D}" srcOrd="8" destOrd="0" parTransId="{A0BFC051-DBFA-442F-B137-B58902F9B796}" sibTransId="{60E7820C-BA59-450F-9F2E-FF3FE3EAB947}"/>
    <dgm:cxn modelId="{E65D6A7B-B5C5-471B-86D2-09E1DBEB95D2}" srcId="{BBC88BA8-813D-4701-80A2-A85F06C1F7D9}" destId="{5B7EF10B-E12A-487F-A8FA-47B15BC790BC}" srcOrd="7" destOrd="0" parTransId="{12BEDCC0-5ECE-48B4-ABA2-A90E80F23AD2}" sibTransId="{13FE248A-D9BD-41D0-938F-78934612038F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DB127D84-290C-4301-99B1-42E9D02E447F}" type="presOf" srcId="{5CA2758F-2BF8-4EB0-A034-EF68C5402DCA}" destId="{75152CB3-2A18-48E7-8DA3-C15C4E2F2ED4}" srcOrd="1" destOrd="0" presId="urn:microsoft.com/office/officeart/2005/8/layout/bProcess3"/>
    <dgm:cxn modelId="{EF47CA84-6C9F-45FC-B010-D0FBB824C2B1}" srcId="{BBC88BA8-813D-4701-80A2-A85F06C1F7D9}" destId="{72319160-662A-4172-8DCE-EBEE9E81A83E}" srcOrd="18" destOrd="0" parTransId="{FE0E46B8-800E-442D-8B99-A3184E007D1C}" sibTransId="{3F7DDBC1-6A9B-4D36-81E6-15A2EF22C743}"/>
    <dgm:cxn modelId="{8544278C-393F-4DD7-9F08-5C8FBF81E077}" srcId="{BBC88BA8-813D-4701-80A2-A85F06C1F7D9}" destId="{277B33D6-E977-41EF-8B47-4A886C095635}" srcOrd="3" destOrd="0" parTransId="{0DFB0218-C497-4424-8B53-1A5D69806F34}" sibTransId="{C1518869-720D-4DDD-ABD5-F6665E7A080F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DAA06B95-15F9-458D-A339-0680AC0984F2}" type="presOf" srcId="{B07B1FFE-9758-418A-8C2C-578977F210B5}" destId="{D31744BD-02DD-4D94-A78B-AA4B3A21EFD2}" srcOrd="0" destOrd="0" presId="urn:microsoft.com/office/officeart/2005/8/layout/bProcess3"/>
    <dgm:cxn modelId="{BCF8B896-90CD-4CA8-87A8-2F6D9FE78230}" srcId="{BBC88BA8-813D-4701-80A2-A85F06C1F7D9}" destId="{17818222-99C7-4F91-B137-0C1AC5E95175}" srcOrd="13" destOrd="0" parTransId="{51734094-5F05-4EC1-9525-492BCCDDBC71}" sibTransId="{E82824B2-1CA8-48D2-B3D3-49DE9A6402D3}"/>
    <dgm:cxn modelId="{FA3D6998-D873-41EE-AF25-A2A605E812E0}" type="presOf" srcId="{1369BE12-A368-42A5-836A-35F16BDAE42F}" destId="{AD7A2A43-826D-4968-A1C0-03ED4BCB63A5}" srcOrd="1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43D185AC-FA5E-4AF0-B5DC-1B40739524B0}" type="presOf" srcId="{277B33D6-E977-41EF-8B47-4A886C095635}" destId="{85BD9C49-8380-4507-A13F-B2B2F041493B}" srcOrd="0" destOrd="0" presId="urn:microsoft.com/office/officeart/2005/8/layout/bProcess3"/>
    <dgm:cxn modelId="{6A3F8AB2-AFE8-43E3-B6C7-1371DA46B99B}" type="presOf" srcId="{17818222-99C7-4F91-B137-0C1AC5E95175}" destId="{3753C4EA-231B-4BAE-BD58-C43844C885F9}" srcOrd="0" destOrd="0" presId="urn:microsoft.com/office/officeart/2005/8/layout/bProcess3"/>
    <dgm:cxn modelId="{C91110B8-B64D-4F21-B10A-E916E2D7443F}" type="presOf" srcId="{B07B1FFE-9758-418A-8C2C-578977F210B5}" destId="{D3F439A0-560E-4A7D-A8BB-6BC297332B64}" srcOrd="1" destOrd="0" presId="urn:microsoft.com/office/officeart/2005/8/layout/bProcess3"/>
    <dgm:cxn modelId="{9EE576BA-554C-4DDE-B6C9-D0A206ABD072}" type="presOf" srcId="{5BBB4A9A-FE0F-4D06-8029-62A07721E992}" destId="{E54E0A8F-7887-4CBD-98FD-1871CCCE2FDA}" srcOrd="1" destOrd="0" presId="urn:microsoft.com/office/officeart/2005/8/layout/bProcess3"/>
    <dgm:cxn modelId="{97F4F7BE-BFDA-48EB-A07E-A81DC487CE11}" srcId="{BBC88BA8-813D-4701-80A2-A85F06C1F7D9}" destId="{82DF89BA-CB6E-4ABC-BB00-9E3362D6E887}" srcOrd="5" destOrd="0" parTransId="{E384ED41-D17E-4E6E-A354-0DF44B72165C}" sibTransId="{64BCDA1F-FA48-4932-88FE-09DDD16D2C43}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9E694AC0-A83F-4B65-BD75-61FB6F1BCA78}" type="presOf" srcId="{3D016E3B-5AE3-4735-A959-3187EC3C1A7C}" destId="{5FC3837F-36FE-439F-8551-16F3DDFAC281}" srcOrd="1" destOrd="0" presId="urn:microsoft.com/office/officeart/2005/8/layout/bProcess3"/>
    <dgm:cxn modelId="{6D408BC1-C37A-4849-B5BD-7253E50EB160}" type="presOf" srcId="{6CC84134-A8FA-473E-86A0-4ACFEE95BC28}" destId="{6441C73A-28F6-431E-9543-D1A47F0EB3C6}" srcOrd="0" destOrd="0" presId="urn:microsoft.com/office/officeart/2005/8/layout/bProcess3"/>
    <dgm:cxn modelId="{4E4E18C2-D4D9-4A42-A88C-AAB54DAD9BA0}" type="presOf" srcId="{6CC84134-A8FA-473E-86A0-4ACFEE95BC28}" destId="{C09FFC9E-DD8D-4399-91D7-E883C0944BC9}" srcOrd="1" destOrd="0" presId="urn:microsoft.com/office/officeart/2005/8/layout/bProcess3"/>
    <dgm:cxn modelId="{562B40C8-2A2F-4AD3-9F9A-9D0A704A6EAF}" type="presOf" srcId="{81E065FC-F4BD-41B2-A8EC-19ADEA215467}" destId="{9E7EB5AD-C7FF-4351-BE8B-EDE9ECD3446E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45CAB4D1-BC6E-4830-AD43-B00F8F3BD32F}" type="presOf" srcId="{1DBB6BB4-CA59-4E25-AD33-F74A1805D142}" destId="{A574F236-E1DC-43FB-8FA4-41A5CB6BDF31}" srcOrd="0" destOrd="0" presId="urn:microsoft.com/office/officeart/2005/8/layout/bProcess3"/>
    <dgm:cxn modelId="{3EA86CD6-3F5B-44A9-9C47-CC5523125079}" srcId="{BBC88BA8-813D-4701-80A2-A85F06C1F7D9}" destId="{D7AF6ABB-598C-43BB-AD47-68546C91DFEE}" srcOrd="16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8E0FACDB-80B2-4C42-B2F2-968CF8D7D09D}" srcId="{BBC88BA8-813D-4701-80A2-A85F06C1F7D9}" destId="{C9E72037-0455-4A0B-BE68-C384C4B2A2D1}" srcOrd="14" destOrd="0" parTransId="{5637F2CD-3E04-4B7B-ACA2-6762C826B9E5}" sibTransId="{5BBB4A9A-FE0F-4D06-8029-62A07721E992}"/>
    <dgm:cxn modelId="{0CC35ADC-8716-4834-AADA-A93E4D0344D3}" srcId="{BBC88BA8-813D-4701-80A2-A85F06C1F7D9}" destId="{1AF47194-77BE-4519-93D0-D545C860682B}" srcOrd="11" destOrd="0" parTransId="{98963EE4-C3AB-45F2-B80B-32C02D3320B7}" sibTransId="{3D016E3B-5AE3-4735-A959-3187EC3C1A7C}"/>
    <dgm:cxn modelId="{AED67EE6-FECF-450E-909A-03C5F102C8D1}" type="presOf" srcId="{C1518869-720D-4DDD-ABD5-F6665E7A080F}" destId="{D71AD047-1838-49F1-B4FF-07402F24EF42}" srcOrd="1" destOrd="0" presId="urn:microsoft.com/office/officeart/2005/8/layout/bProcess3"/>
    <dgm:cxn modelId="{731972E7-313B-4BE6-B096-984BA5449180}" type="presOf" srcId="{B8B75B79-A9FF-4928-A886-7E624F4EAEA6}" destId="{568FBED1-15C0-4A3B-A12C-32DD4BA864E3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9114E5F3-3FD6-447B-8353-CBCB81FBA012}" srcId="{BBC88BA8-813D-4701-80A2-A85F06C1F7D9}" destId="{56E51457-8C51-45A0-83EE-04383B37710A}" srcOrd="1" destOrd="0" parTransId="{6B8FCBB0-8AB7-43D2-84F6-20CB48ECA584}" sibTransId="{6CC84134-A8FA-473E-86A0-4ACFEE95BC28}"/>
    <dgm:cxn modelId="{33FAA1F4-4FBA-4816-95C6-D31CE00A20C9}" srcId="{BBC88BA8-813D-4701-80A2-A85F06C1F7D9}" destId="{78E484A6-0680-4F98-A0C0-919DF6D58FCB}" srcOrd="12" destOrd="0" parTransId="{943565A4-97EB-44E1-9877-B0A0B9DC46A0}" sibTransId="{5C2EBCCE-59EA-4E06-9CD0-3D05ED8646DD}"/>
    <dgm:cxn modelId="{EF6E80FA-479A-43A5-9859-35BAF562CDB7}" type="presOf" srcId="{1369BE12-A368-42A5-836A-35F16BDAE42F}" destId="{B4EEB5AA-3664-46DD-88B4-4A65C7A7101A}" srcOrd="0" destOrd="0" presId="urn:microsoft.com/office/officeart/2005/8/layout/bProcess3"/>
    <dgm:cxn modelId="{3CDA6BFD-39CB-42F1-8088-1F78661D3255}" type="presOf" srcId="{7471132F-E8F5-474A-9A24-7C443C05E4CA}" destId="{6D06162A-E808-4435-84A6-0CF5C6CBA858}" srcOrd="0" destOrd="0" presId="urn:microsoft.com/office/officeart/2005/8/layout/bProcess3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B961BD0B-65CB-40CF-8CD5-69A558097769}" type="presParOf" srcId="{5665C4FA-9078-4E7B-8450-91C448B07F9B}" destId="{AC5B33CC-4C22-4CA6-948A-99C06A6BBE91}" srcOrd="2" destOrd="0" presId="urn:microsoft.com/office/officeart/2005/8/layout/bProcess3"/>
    <dgm:cxn modelId="{15C87C41-0FDF-4CEC-A720-9E774475246A}" type="presParOf" srcId="{5665C4FA-9078-4E7B-8450-91C448B07F9B}" destId="{6441C73A-28F6-431E-9543-D1A47F0EB3C6}" srcOrd="3" destOrd="0" presId="urn:microsoft.com/office/officeart/2005/8/layout/bProcess3"/>
    <dgm:cxn modelId="{80D130BF-7F8C-42CA-8A26-3B55E166568E}" type="presParOf" srcId="{6441C73A-28F6-431E-9543-D1A47F0EB3C6}" destId="{C09FFC9E-DD8D-4399-91D7-E883C0944BC9}" srcOrd="0" destOrd="0" presId="urn:microsoft.com/office/officeart/2005/8/layout/bProcess3"/>
    <dgm:cxn modelId="{88613E4F-6F98-4242-85C5-E9EF566354CC}" type="presParOf" srcId="{5665C4FA-9078-4E7B-8450-91C448B07F9B}" destId="{A592CA32-8237-4FF2-990F-E2B570A77828}" srcOrd="4" destOrd="0" presId="urn:microsoft.com/office/officeart/2005/8/layout/bProcess3"/>
    <dgm:cxn modelId="{C900255E-8019-4F2D-A525-A8C8FECC6B65}" type="presParOf" srcId="{5665C4FA-9078-4E7B-8450-91C448B07F9B}" destId="{B4EEB5AA-3664-46DD-88B4-4A65C7A7101A}" srcOrd="5" destOrd="0" presId="urn:microsoft.com/office/officeart/2005/8/layout/bProcess3"/>
    <dgm:cxn modelId="{E6C3BFDA-0B65-4592-9192-C2353BCC6202}" type="presParOf" srcId="{B4EEB5AA-3664-46DD-88B4-4A65C7A7101A}" destId="{AD7A2A43-826D-4968-A1C0-03ED4BCB63A5}" srcOrd="0" destOrd="0" presId="urn:microsoft.com/office/officeart/2005/8/layout/bProcess3"/>
    <dgm:cxn modelId="{A40413FB-1F98-4B3D-B36C-E7023972E1D6}" type="presParOf" srcId="{5665C4FA-9078-4E7B-8450-91C448B07F9B}" destId="{85BD9C49-8380-4507-A13F-B2B2F041493B}" srcOrd="6" destOrd="0" presId="urn:microsoft.com/office/officeart/2005/8/layout/bProcess3"/>
    <dgm:cxn modelId="{E0745C94-5632-4DE0-9FDE-6047C3B5827E}" type="presParOf" srcId="{5665C4FA-9078-4E7B-8450-91C448B07F9B}" destId="{445E6A56-C35B-4F5A-A2F2-4AF646ED8ECA}" srcOrd="7" destOrd="0" presId="urn:microsoft.com/office/officeart/2005/8/layout/bProcess3"/>
    <dgm:cxn modelId="{C325C7AB-BC58-4687-BFA6-C6DF742D7ED5}" type="presParOf" srcId="{445E6A56-C35B-4F5A-A2F2-4AF646ED8ECA}" destId="{D71AD047-1838-49F1-B4FF-07402F24EF42}" srcOrd="0" destOrd="0" presId="urn:microsoft.com/office/officeart/2005/8/layout/bProcess3"/>
    <dgm:cxn modelId="{AEAB97D3-A497-4296-B6BB-FFF451179EC4}" type="presParOf" srcId="{5665C4FA-9078-4E7B-8450-91C448B07F9B}" destId="{4957957B-9E95-4294-8229-101D222D9924}" srcOrd="8" destOrd="0" presId="urn:microsoft.com/office/officeart/2005/8/layout/bProcess3"/>
    <dgm:cxn modelId="{94F466E2-79C3-4ACF-A1A1-0DE6D1CB3D04}" type="presParOf" srcId="{5665C4FA-9078-4E7B-8450-91C448B07F9B}" destId="{2CC19992-F3FB-46D1-B238-65B04E09C692}" srcOrd="9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F9CEC483-263F-4CEC-B8FE-55A5C9FE529B}" type="presParOf" srcId="{5665C4FA-9078-4E7B-8450-91C448B07F9B}" destId="{235FA126-5682-4E52-B064-798952676D94}" srcOrd="10" destOrd="0" presId="urn:microsoft.com/office/officeart/2005/8/layout/bProcess3"/>
    <dgm:cxn modelId="{29EC62A4-63AF-46D9-BA8A-9E711BEA3227}" type="presParOf" srcId="{5665C4FA-9078-4E7B-8450-91C448B07F9B}" destId="{0F7BE44B-8731-46E2-9A07-CF7665D03910}" srcOrd="11" destOrd="0" presId="urn:microsoft.com/office/officeart/2005/8/layout/bProcess3"/>
    <dgm:cxn modelId="{C0CDA8FB-6AF5-49AA-8C9C-1C464C15F3D4}" type="presParOf" srcId="{0F7BE44B-8731-46E2-9A07-CF7665D03910}" destId="{75A4F2EA-F25E-4E70-8CCA-1B02061BACC8}" srcOrd="0" destOrd="0" presId="urn:microsoft.com/office/officeart/2005/8/layout/bProcess3"/>
    <dgm:cxn modelId="{282AD82C-4A55-4C25-8AF2-0D3FFD8362A8}" type="presParOf" srcId="{5665C4FA-9078-4E7B-8450-91C448B07F9B}" destId="{9E7EB5AD-C7FF-4351-BE8B-EDE9ECD3446E}" srcOrd="12" destOrd="0" presId="urn:microsoft.com/office/officeart/2005/8/layout/bProcess3"/>
    <dgm:cxn modelId="{8A149E7E-6C31-426D-96D2-48816986B0BA}" type="presParOf" srcId="{5665C4FA-9078-4E7B-8450-91C448B07F9B}" destId="{181B71CD-BEEE-4F97-B879-A22441692588}" srcOrd="13" destOrd="0" presId="urn:microsoft.com/office/officeart/2005/8/layout/bProcess3"/>
    <dgm:cxn modelId="{651864E9-2E60-44CA-ABA2-5B1AA3122236}" type="presParOf" srcId="{181B71CD-BEEE-4F97-B879-A22441692588}" destId="{E4AF91E9-3CA5-4403-A5A0-1E22C89993FD}" srcOrd="0" destOrd="0" presId="urn:microsoft.com/office/officeart/2005/8/layout/bProcess3"/>
    <dgm:cxn modelId="{F1684AC2-1B3A-486B-BED0-9AE0A8324F30}" type="presParOf" srcId="{5665C4FA-9078-4E7B-8450-91C448B07F9B}" destId="{B21F64AA-4DA8-4106-8982-B857DF2E4095}" srcOrd="14" destOrd="0" presId="urn:microsoft.com/office/officeart/2005/8/layout/bProcess3"/>
    <dgm:cxn modelId="{0C65D34F-6B26-4F84-B478-1B451BEA039E}" type="presParOf" srcId="{5665C4FA-9078-4E7B-8450-91C448B07F9B}" destId="{B0C09D3D-B8EE-407E-89C6-BBF96D9A1529}" srcOrd="15" destOrd="0" presId="urn:microsoft.com/office/officeart/2005/8/layout/bProcess3"/>
    <dgm:cxn modelId="{EFD7884C-B145-4439-AD1A-24F2876F14CE}" type="presParOf" srcId="{B0C09D3D-B8EE-407E-89C6-BBF96D9A1529}" destId="{BF6507EC-D3F8-4DD6-9D4F-71DE69CD8E4D}" srcOrd="0" destOrd="0" presId="urn:microsoft.com/office/officeart/2005/8/layout/bProcess3"/>
    <dgm:cxn modelId="{E334C0A4-944B-4709-8219-E8C56C1F21A2}" type="presParOf" srcId="{5665C4FA-9078-4E7B-8450-91C448B07F9B}" destId="{72ED393D-38AF-4C6E-BA60-9F891F516C41}" srcOrd="16" destOrd="0" presId="urn:microsoft.com/office/officeart/2005/8/layout/bProcess3"/>
    <dgm:cxn modelId="{9F34DC99-AA15-4AF1-80A3-6982879EFA6D}" type="presParOf" srcId="{5665C4FA-9078-4E7B-8450-91C448B07F9B}" destId="{7650BF17-F637-49F8-BE1A-0CAB6DCD72E5}" srcOrd="17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F619BA41-650C-4CC3-B0FB-BCA85E9F2095}" type="presParOf" srcId="{5665C4FA-9078-4E7B-8450-91C448B07F9B}" destId="{A574F236-E1DC-43FB-8FA4-41A5CB6BDF31}" srcOrd="18" destOrd="0" presId="urn:microsoft.com/office/officeart/2005/8/layout/bProcess3"/>
    <dgm:cxn modelId="{454BA162-C0FA-476A-A8BF-FC57A4779256}" type="presParOf" srcId="{5665C4FA-9078-4E7B-8450-91C448B07F9B}" destId="{D31744BD-02DD-4D94-A78B-AA4B3A21EFD2}" srcOrd="19" destOrd="0" presId="urn:microsoft.com/office/officeart/2005/8/layout/bProcess3"/>
    <dgm:cxn modelId="{B6593677-DC40-4564-A2B6-04D4A9E40FBA}" type="presParOf" srcId="{D31744BD-02DD-4D94-A78B-AA4B3A21EFD2}" destId="{D3F439A0-560E-4A7D-A8BB-6BC297332B64}" srcOrd="0" destOrd="0" presId="urn:microsoft.com/office/officeart/2005/8/layout/bProcess3"/>
    <dgm:cxn modelId="{A4A0485C-38F8-45FB-982F-D436CCE02426}" type="presParOf" srcId="{5665C4FA-9078-4E7B-8450-91C448B07F9B}" destId="{568FBED1-15C0-4A3B-A12C-32DD4BA864E3}" srcOrd="20" destOrd="0" presId="urn:microsoft.com/office/officeart/2005/8/layout/bProcess3"/>
    <dgm:cxn modelId="{C5C51805-0F16-44F0-AC44-C7023E440F7C}" type="presParOf" srcId="{5665C4FA-9078-4E7B-8450-91C448B07F9B}" destId="{622709F2-D539-4B60-A917-266D483CFBC9}" srcOrd="21" destOrd="0" presId="urn:microsoft.com/office/officeart/2005/8/layout/bProcess3"/>
    <dgm:cxn modelId="{97088A6C-C53C-43F7-AE8D-58CE848A1175}" type="presParOf" srcId="{622709F2-D539-4B60-A917-266D483CFBC9}" destId="{DA16A237-A8EB-4077-A266-1112B2D30704}" srcOrd="0" destOrd="0" presId="urn:microsoft.com/office/officeart/2005/8/layout/bProcess3"/>
    <dgm:cxn modelId="{0B1BEB24-DB39-4C15-BE5A-FF4F6784CAF9}" type="presParOf" srcId="{5665C4FA-9078-4E7B-8450-91C448B07F9B}" destId="{760E7476-1FBF-4999-B4E0-B6F0B2B5D611}" srcOrd="22" destOrd="0" presId="urn:microsoft.com/office/officeart/2005/8/layout/bProcess3"/>
    <dgm:cxn modelId="{7155840C-9D95-4043-B3C4-FD6CF1413C34}" type="presParOf" srcId="{5665C4FA-9078-4E7B-8450-91C448B07F9B}" destId="{51D8EDA3-ED6E-4676-8F4F-B3BF21DAAB9D}" srcOrd="23" destOrd="0" presId="urn:microsoft.com/office/officeart/2005/8/layout/bProcess3"/>
    <dgm:cxn modelId="{59D3B877-925D-4776-A963-5088449EAE6E}" type="presParOf" srcId="{51D8EDA3-ED6E-4676-8F4F-B3BF21DAAB9D}" destId="{5FC3837F-36FE-439F-8551-16F3DDFAC281}" srcOrd="0" destOrd="0" presId="urn:microsoft.com/office/officeart/2005/8/layout/bProcess3"/>
    <dgm:cxn modelId="{6236E830-F205-4215-9A24-76AA588738EC}" type="presParOf" srcId="{5665C4FA-9078-4E7B-8450-91C448B07F9B}" destId="{D5289F89-6E43-457A-9EC2-E3901245F2E1}" srcOrd="24" destOrd="0" presId="urn:microsoft.com/office/officeart/2005/8/layout/bProcess3"/>
    <dgm:cxn modelId="{EF03E011-5B67-4F8F-B45A-601E9FACDE15}" type="presParOf" srcId="{5665C4FA-9078-4E7B-8450-91C448B07F9B}" destId="{99D30D94-4A67-4883-B1D4-E119FE2470D0}" srcOrd="25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34A6DE8A-79E4-4465-AF4B-DFEACAA89E0D}" type="presParOf" srcId="{5665C4FA-9078-4E7B-8450-91C448B07F9B}" destId="{3753C4EA-231B-4BAE-BD58-C43844C885F9}" srcOrd="26" destOrd="0" presId="urn:microsoft.com/office/officeart/2005/8/layout/bProcess3"/>
    <dgm:cxn modelId="{D0AF219F-C8C9-40A2-8278-6AAD48C8A5E0}" type="presParOf" srcId="{5665C4FA-9078-4E7B-8450-91C448B07F9B}" destId="{8BDED4F4-48A9-450A-BD45-72584F5A2DD1}" srcOrd="27" destOrd="0" presId="urn:microsoft.com/office/officeart/2005/8/layout/bProcess3"/>
    <dgm:cxn modelId="{3261435C-2A18-496A-94B3-8A8FB6D92E4C}" type="presParOf" srcId="{8BDED4F4-48A9-450A-BD45-72584F5A2DD1}" destId="{7F682B95-BDA9-432B-BF1D-A5C5F630586C}" srcOrd="0" destOrd="0" presId="urn:microsoft.com/office/officeart/2005/8/layout/bProcess3"/>
    <dgm:cxn modelId="{B5AA0AEE-41A6-44C4-A47C-6FE3CBD01D4B}" type="presParOf" srcId="{5665C4FA-9078-4E7B-8450-91C448B07F9B}" destId="{2F41B42B-16E2-4624-B1D3-FBAAC2C0419D}" srcOrd="28" destOrd="0" presId="urn:microsoft.com/office/officeart/2005/8/layout/bProcess3"/>
    <dgm:cxn modelId="{3DB48E49-10C1-456F-88FB-049BFB1C9AC3}" type="presParOf" srcId="{5665C4FA-9078-4E7B-8450-91C448B07F9B}" destId="{6CDE9BB5-C631-4AFF-8C6C-E3CDB724763E}" srcOrd="29" destOrd="0" presId="urn:microsoft.com/office/officeart/2005/8/layout/bProcess3"/>
    <dgm:cxn modelId="{C8E81411-E794-49C8-A62A-4CF05006D0DE}" type="presParOf" srcId="{6CDE9BB5-C631-4AFF-8C6C-E3CDB724763E}" destId="{E54E0A8F-7887-4CBD-98FD-1871CCCE2FDA}" srcOrd="0" destOrd="0" presId="urn:microsoft.com/office/officeart/2005/8/layout/bProcess3"/>
    <dgm:cxn modelId="{55CE6DAE-EAD7-44C5-91BC-08017896857C}" type="presParOf" srcId="{5665C4FA-9078-4E7B-8450-91C448B07F9B}" destId="{38ACF086-AEF1-4C62-B8B3-DEAD8892C9EC}" srcOrd="30" destOrd="0" presId="urn:microsoft.com/office/officeart/2005/8/layout/bProcess3"/>
    <dgm:cxn modelId="{D640C7DF-3AC2-4162-BC2F-23C179F68666}" type="presParOf" srcId="{5665C4FA-9078-4E7B-8450-91C448B07F9B}" destId="{B1396B9A-CA00-4296-9A0A-45922D1F7A7A}" srcOrd="31" destOrd="0" presId="urn:microsoft.com/office/officeart/2005/8/layout/bProcess3"/>
    <dgm:cxn modelId="{C98CE920-B352-43E4-8F33-1D4D62AB2F98}" type="presParOf" srcId="{B1396B9A-CA00-4296-9A0A-45922D1F7A7A}" destId="{2131663F-2DDB-4CC5-A66C-419EFDAAC1B0}" srcOrd="0" destOrd="0" presId="urn:microsoft.com/office/officeart/2005/8/layout/bProcess3"/>
    <dgm:cxn modelId="{2C474F38-FDDE-4113-BB1D-0EAFC5974AF4}" type="presParOf" srcId="{5665C4FA-9078-4E7B-8450-91C448B07F9B}" destId="{0D294A7B-E846-4579-BBF2-7313BBAB9435}" srcOrd="32" destOrd="0" presId="urn:microsoft.com/office/officeart/2005/8/layout/bProcess3"/>
    <dgm:cxn modelId="{E3185103-87D9-46FC-A91A-C66BCEF62EFD}" type="presParOf" srcId="{5665C4FA-9078-4E7B-8450-91C448B07F9B}" destId="{D90EE78C-8B18-4BEC-BF39-E65849C06151}" srcOrd="33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B158DF4B-5770-4A38-A632-20F6E21D657A}" type="presParOf" srcId="{5665C4FA-9078-4E7B-8450-91C448B07F9B}" destId="{6D06162A-E808-4435-84A6-0CF5C6CBA858}" srcOrd="34" destOrd="0" presId="urn:microsoft.com/office/officeart/2005/8/layout/bProcess3"/>
    <dgm:cxn modelId="{5484D8DE-C049-45AC-8631-B5DC0BA63F0F}" type="presParOf" srcId="{5665C4FA-9078-4E7B-8450-91C448B07F9B}" destId="{F6B70661-7C48-4CB3-9C1D-EC2459708772}" srcOrd="35" destOrd="0" presId="urn:microsoft.com/office/officeart/2005/8/layout/bProcess3"/>
    <dgm:cxn modelId="{8B3D78C8-02FD-4DCF-9B42-E7D1AB1EDA77}" type="presParOf" srcId="{F6B70661-7C48-4CB3-9C1D-EC2459708772}" destId="{75152CB3-2A18-48E7-8DA3-C15C4E2F2ED4}" srcOrd="0" destOrd="0" presId="urn:microsoft.com/office/officeart/2005/8/layout/bProcess3"/>
    <dgm:cxn modelId="{20830CAE-A823-4516-A1C6-5A2C6DA70EA1}" type="presParOf" srcId="{5665C4FA-9078-4E7B-8450-91C448B07F9B}" destId="{7AABB14E-FFD5-4811-B127-0690D3BFD944}" srcOrd="36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049793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72879"/>
        <a:ext cx="18060" cy="3612"/>
      </dsp:txXfrm>
    </dsp:sp>
    <dsp:sp modelId="{CF4C58B1-FCA0-44A0-B052-685C75CDE688}">
      <dsp:nvSpPr>
        <dsp:cNvPr id="0" name=""/>
        <dsp:cNvSpPr/>
      </dsp:nvSpPr>
      <dsp:spPr>
        <a:xfrm>
          <a:off x="48111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¿Que es la nube?</a:t>
          </a:r>
        </a:p>
      </dsp:txBody>
      <dsp:txXfrm>
        <a:off x="481113" y="3541"/>
        <a:ext cx="1570480" cy="942288"/>
      </dsp:txXfrm>
    </dsp:sp>
    <dsp:sp modelId="{6441C73A-28F6-431E-9543-D1A47F0EB3C6}">
      <dsp:nvSpPr>
        <dsp:cNvPr id="0" name=""/>
        <dsp:cNvSpPr/>
      </dsp:nvSpPr>
      <dsp:spPr>
        <a:xfrm>
          <a:off x="3981484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72879"/>
        <a:ext cx="18060" cy="3612"/>
      </dsp:txXfrm>
    </dsp:sp>
    <dsp:sp modelId="{AC5B33CC-4C22-4CA6-948A-99C06A6BBE91}">
      <dsp:nvSpPr>
        <dsp:cNvPr id="0" name=""/>
        <dsp:cNvSpPr/>
      </dsp:nvSpPr>
      <dsp:spPr>
        <a:xfrm>
          <a:off x="241280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Introducción a GCP</a:t>
          </a:r>
        </a:p>
      </dsp:txBody>
      <dsp:txXfrm>
        <a:off x="2412803" y="3541"/>
        <a:ext cx="1570480" cy="942288"/>
      </dsp:txXfrm>
    </dsp:sp>
    <dsp:sp modelId="{B4EEB5AA-3664-46DD-88B4-4A65C7A7101A}">
      <dsp:nvSpPr>
        <dsp:cNvPr id="0" name=""/>
        <dsp:cNvSpPr/>
      </dsp:nvSpPr>
      <dsp:spPr>
        <a:xfrm>
          <a:off x="5913175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72879"/>
        <a:ext cx="18060" cy="3612"/>
      </dsp:txXfrm>
    </dsp:sp>
    <dsp:sp modelId="{A592CA32-8237-4FF2-990F-E2B570A77828}">
      <dsp:nvSpPr>
        <dsp:cNvPr id="0" name=""/>
        <dsp:cNvSpPr/>
      </dsp:nvSpPr>
      <dsp:spPr>
        <a:xfrm>
          <a:off x="4344494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Interactuando con GCP</a:t>
          </a:r>
        </a:p>
      </dsp:txBody>
      <dsp:txXfrm>
        <a:off x="4344494" y="3541"/>
        <a:ext cx="1570480" cy="942288"/>
      </dsp:txXfrm>
    </dsp:sp>
    <dsp:sp modelId="{445E6A56-C35B-4F5A-A2F2-4AF646ED8ECA}">
      <dsp:nvSpPr>
        <dsp:cNvPr id="0" name=""/>
        <dsp:cNvSpPr/>
      </dsp:nvSpPr>
      <dsp:spPr>
        <a:xfrm>
          <a:off x="7844866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472879"/>
        <a:ext cx="18060" cy="3612"/>
      </dsp:txXfrm>
    </dsp:sp>
    <dsp:sp modelId="{85BD9C49-8380-4507-A13F-B2B2F041493B}">
      <dsp:nvSpPr>
        <dsp:cNvPr id="0" name=""/>
        <dsp:cNvSpPr/>
      </dsp:nvSpPr>
      <dsp:spPr>
        <a:xfrm>
          <a:off x="6276185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>
              <a:effectLst/>
            </a:rPr>
            <a:t>Jerarquia de recursos,  IAM</a:t>
          </a:r>
          <a:endParaRPr lang="es-CO" sz="1300" b="1" kern="1200" dirty="0">
            <a:effectLst/>
          </a:endParaRPr>
        </a:p>
      </dsp:txBody>
      <dsp:txXfrm>
        <a:off x="6276185" y="3541"/>
        <a:ext cx="1570480" cy="942288"/>
      </dsp:txXfrm>
    </dsp:sp>
    <dsp:sp modelId="{2CC19992-F3FB-46D1-B238-65B04E09C692}">
      <dsp:nvSpPr>
        <dsp:cNvPr id="0" name=""/>
        <dsp:cNvSpPr/>
      </dsp:nvSpPr>
      <dsp:spPr>
        <a:xfrm>
          <a:off x="1266353" y="944029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1107528"/>
        <a:ext cx="386760" cy="3612"/>
      </dsp:txXfrm>
    </dsp:sp>
    <dsp:sp modelId="{4957957B-9E95-4294-8229-101D222D9924}">
      <dsp:nvSpPr>
        <dsp:cNvPr id="0" name=""/>
        <dsp:cNvSpPr/>
      </dsp:nvSpPr>
      <dsp:spPr>
        <a:xfrm>
          <a:off x="8207876" y="3541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Redes VPC</a:t>
          </a:r>
        </a:p>
      </dsp:txBody>
      <dsp:txXfrm>
        <a:off x="8207876" y="3541"/>
        <a:ext cx="1570480" cy="942288"/>
      </dsp:txXfrm>
    </dsp:sp>
    <dsp:sp modelId="{0F7BE44B-8731-46E2-9A07-CF7665D03910}">
      <dsp:nvSpPr>
        <dsp:cNvPr id="0" name=""/>
        <dsp:cNvSpPr/>
      </dsp:nvSpPr>
      <dsp:spPr>
        <a:xfrm>
          <a:off x="2049793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1776378"/>
        <a:ext cx="18060" cy="3612"/>
      </dsp:txXfrm>
    </dsp:sp>
    <dsp:sp modelId="{235FA126-5682-4E52-B064-798952676D94}">
      <dsp:nvSpPr>
        <dsp:cNvPr id="0" name=""/>
        <dsp:cNvSpPr/>
      </dsp:nvSpPr>
      <dsp:spPr>
        <a:xfrm>
          <a:off x="481113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Compute Engine  (GCE)</a:t>
          </a:r>
        </a:p>
      </dsp:txBody>
      <dsp:txXfrm>
        <a:off x="481113" y="1307040"/>
        <a:ext cx="1570480" cy="942288"/>
      </dsp:txXfrm>
    </dsp:sp>
    <dsp:sp modelId="{181B71CD-BEEE-4F97-B879-A22441692588}">
      <dsp:nvSpPr>
        <dsp:cNvPr id="0" name=""/>
        <dsp:cNvSpPr/>
      </dsp:nvSpPr>
      <dsp:spPr>
        <a:xfrm>
          <a:off x="3981484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1776378"/>
        <a:ext cx="18060" cy="3612"/>
      </dsp:txXfrm>
    </dsp:sp>
    <dsp:sp modelId="{9E7EB5AD-C7FF-4351-BE8B-EDE9ECD3446E}">
      <dsp:nvSpPr>
        <dsp:cNvPr id="0" name=""/>
        <dsp:cNvSpPr/>
      </dsp:nvSpPr>
      <dsp:spPr>
        <a:xfrm>
          <a:off x="2412803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App Engine – (GAE)</a:t>
          </a:r>
        </a:p>
      </dsp:txBody>
      <dsp:txXfrm>
        <a:off x="2412803" y="1307040"/>
        <a:ext cx="1570480" cy="942288"/>
      </dsp:txXfrm>
    </dsp:sp>
    <dsp:sp modelId="{B0C09D3D-B8EE-407E-89C6-BBF96D9A1529}">
      <dsp:nvSpPr>
        <dsp:cNvPr id="0" name=""/>
        <dsp:cNvSpPr/>
      </dsp:nvSpPr>
      <dsp:spPr>
        <a:xfrm>
          <a:off x="5913175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1776378"/>
        <a:ext cx="18060" cy="3612"/>
      </dsp:txXfrm>
    </dsp:sp>
    <dsp:sp modelId="{B21F64AA-4DA8-4106-8982-B857DF2E4095}">
      <dsp:nvSpPr>
        <dsp:cNvPr id="0" name=""/>
        <dsp:cNvSpPr/>
      </dsp:nvSpPr>
      <dsp:spPr>
        <a:xfrm>
          <a:off x="4344494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Kubernete Engine – (GKE)</a:t>
          </a:r>
        </a:p>
      </dsp:txBody>
      <dsp:txXfrm>
        <a:off x="4344494" y="1307040"/>
        <a:ext cx="1570480" cy="942288"/>
      </dsp:txXfrm>
    </dsp:sp>
    <dsp:sp modelId="{7650BF17-F637-49F8-BE1A-0CAB6DCD72E5}">
      <dsp:nvSpPr>
        <dsp:cNvPr id="0" name=""/>
        <dsp:cNvSpPr/>
      </dsp:nvSpPr>
      <dsp:spPr>
        <a:xfrm>
          <a:off x="7844866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1776378"/>
        <a:ext cx="18060" cy="3612"/>
      </dsp:txXfrm>
    </dsp:sp>
    <dsp:sp modelId="{72ED393D-38AF-4C6E-BA60-9F891F516C41}">
      <dsp:nvSpPr>
        <dsp:cNvPr id="0" name=""/>
        <dsp:cNvSpPr/>
      </dsp:nvSpPr>
      <dsp:spPr>
        <a:xfrm>
          <a:off x="6276185" y="1307040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Storage</a:t>
          </a:r>
        </a:p>
      </dsp:txBody>
      <dsp:txXfrm>
        <a:off x="6276185" y="1307040"/>
        <a:ext cx="1570480" cy="942288"/>
      </dsp:txXfrm>
    </dsp:sp>
    <dsp:sp modelId="{D31744BD-02DD-4D94-A78B-AA4B3A21EFD2}">
      <dsp:nvSpPr>
        <dsp:cNvPr id="0" name=""/>
        <dsp:cNvSpPr/>
      </dsp:nvSpPr>
      <dsp:spPr>
        <a:xfrm>
          <a:off x="1266353" y="2247528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2411027"/>
        <a:ext cx="386760" cy="3612"/>
      </dsp:txXfrm>
    </dsp:sp>
    <dsp:sp modelId="{A574F236-E1DC-43FB-8FA4-41A5CB6BDF31}">
      <dsp:nvSpPr>
        <dsp:cNvPr id="0" name=""/>
        <dsp:cNvSpPr/>
      </dsp:nvSpPr>
      <dsp:spPr>
        <a:xfrm>
          <a:off x="8207876" y="1307040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Sql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Spanner</a:t>
          </a:r>
          <a:endParaRPr lang="es-CO" sz="1300" b="1" kern="1200" dirty="0">
            <a:effectLst/>
          </a:endParaRPr>
        </a:p>
      </dsp:txBody>
      <dsp:txXfrm>
        <a:off x="8207876" y="1307040"/>
        <a:ext cx="1570480" cy="942288"/>
      </dsp:txXfrm>
    </dsp:sp>
    <dsp:sp modelId="{622709F2-D539-4B60-A917-266D483CFBC9}">
      <dsp:nvSpPr>
        <dsp:cNvPr id="0" name=""/>
        <dsp:cNvSpPr/>
      </dsp:nvSpPr>
      <dsp:spPr>
        <a:xfrm>
          <a:off x="2049793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3079876"/>
        <a:ext cx="18060" cy="3612"/>
      </dsp:txXfrm>
    </dsp:sp>
    <dsp:sp modelId="{568FBED1-15C0-4A3B-A12C-32DD4BA864E3}">
      <dsp:nvSpPr>
        <dsp:cNvPr id="0" name=""/>
        <dsp:cNvSpPr/>
      </dsp:nvSpPr>
      <dsp:spPr>
        <a:xfrm>
          <a:off x="481113" y="2610538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Firestore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Bigtable</a:t>
          </a:r>
          <a:endParaRPr lang="es-CO" sz="1300" b="1" kern="1200" dirty="0">
            <a:effectLst/>
          </a:endParaRPr>
        </a:p>
      </dsp:txBody>
      <dsp:txXfrm>
        <a:off x="481113" y="2610538"/>
        <a:ext cx="1570480" cy="942288"/>
      </dsp:txXfrm>
    </dsp:sp>
    <dsp:sp modelId="{51D8EDA3-ED6E-4676-8F4F-B3BF21DAAB9D}">
      <dsp:nvSpPr>
        <dsp:cNvPr id="0" name=""/>
        <dsp:cNvSpPr/>
      </dsp:nvSpPr>
      <dsp:spPr>
        <a:xfrm>
          <a:off x="3981484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3079876"/>
        <a:ext cx="18060" cy="3612"/>
      </dsp:txXfrm>
    </dsp:sp>
    <dsp:sp modelId="{760E7476-1FBF-4999-B4E0-B6F0B2B5D611}">
      <dsp:nvSpPr>
        <dsp:cNvPr id="0" name=""/>
        <dsp:cNvSpPr/>
      </dsp:nvSpPr>
      <dsp:spPr>
        <a:xfrm>
          <a:off x="2412803" y="2610538"/>
          <a:ext cx="1570480" cy="94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BigQuery</a:t>
          </a:r>
          <a:endParaRPr lang="es-CO" sz="1300" b="1" kern="1200" dirty="0">
            <a:effectLst/>
          </a:endParaRPr>
        </a:p>
      </dsp:txBody>
      <dsp:txXfrm>
        <a:off x="2412803" y="2610538"/>
        <a:ext cx="1570480" cy="942288"/>
      </dsp:txXfrm>
    </dsp:sp>
    <dsp:sp modelId="{99D30D94-4A67-4883-B1D4-E119FE2470D0}">
      <dsp:nvSpPr>
        <dsp:cNvPr id="0" name=""/>
        <dsp:cNvSpPr/>
      </dsp:nvSpPr>
      <dsp:spPr>
        <a:xfrm>
          <a:off x="5913175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3079876"/>
        <a:ext cx="18060" cy="3612"/>
      </dsp:txXfrm>
    </dsp:sp>
    <dsp:sp modelId="{D5289F89-6E43-457A-9EC2-E3901245F2E1}">
      <dsp:nvSpPr>
        <dsp:cNvPr id="0" name=""/>
        <dsp:cNvSpPr/>
      </dsp:nvSpPr>
      <dsp:spPr>
        <a:xfrm>
          <a:off x="4344494" y="2610538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Pub/Sub, Google Cloud Function, Google Cloud Run</a:t>
          </a:r>
        </a:p>
      </dsp:txBody>
      <dsp:txXfrm>
        <a:off x="4344494" y="2610538"/>
        <a:ext cx="1570480" cy="942288"/>
      </dsp:txXfrm>
    </dsp:sp>
    <dsp:sp modelId="{8BDED4F4-48A9-450A-BD45-72584F5A2DD1}">
      <dsp:nvSpPr>
        <dsp:cNvPr id="0" name=""/>
        <dsp:cNvSpPr/>
      </dsp:nvSpPr>
      <dsp:spPr>
        <a:xfrm>
          <a:off x="7844866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3079876"/>
        <a:ext cx="18060" cy="3612"/>
      </dsp:txXfrm>
    </dsp:sp>
    <dsp:sp modelId="{3753C4EA-231B-4BAE-BD58-C43844C885F9}">
      <dsp:nvSpPr>
        <dsp:cNvPr id="0" name=""/>
        <dsp:cNvSpPr/>
      </dsp:nvSpPr>
      <dsp:spPr>
        <a:xfrm>
          <a:off x="6276185" y="2610538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Load Balancing - </a:t>
          </a:r>
          <a:r>
            <a:rPr lang="es-CO" sz="1300" b="1" kern="1200" dirty="0" err="1">
              <a:effectLst/>
            </a:rPr>
            <a:t>AutosCaling</a:t>
          </a:r>
          <a:endParaRPr lang="es-CO" sz="1300" b="1" kern="1200" dirty="0">
            <a:effectLst/>
          </a:endParaRPr>
        </a:p>
      </dsp:txBody>
      <dsp:txXfrm>
        <a:off x="6276185" y="2610538"/>
        <a:ext cx="1570480" cy="942288"/>
      </dsp:txXfrm>
    </dsp:sp>
    <dsp:sp modelId="{6CDE9BB5-C631-4AFF-8C6C-E3CDB724763E}">
      <dsp:nvSpPr>
        <dsp:cNvPr id="0" name=""/>
        <dsp:cNvSpPr/>
      </dsp:nvSpPr>
      <dsp:spPr>
        <a:xfrm>
          <a:off x="1266353" y="3551026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3714526"/>
        <a:ext cx="386760" cy="3612"/>
      </dsp:txXfrm>
    </dsp:sp>
    <dsp:sp modelId="{2F41B42B-16E2-4624-B1D3-FBAAC2C0419D}">
      <dsp:nvSpPr>
        <dsp:cNvPr id="0" name=""/>
        <dsp:cNvSpPr/>
      </dsp:nvSpPr>
      <dsp:spPr>
        <a:xfrm>
          <a:off x="8207876" y="2610538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Interconnect</a:t>
          </a:r>
          <a:r>
            <a:rPr lang="es-CO" sz="1300" b="1" kern="1200" dirty="0">
              <a:effectLst/>
            </a:rPr>
            <a:t> and </a:t>
          </a:r>
          <a:r>
            <a:rPr lang="es-CO" sz="1300" b="1" kern="1200" dirty="0" err="1">
              <a:effectLst/>
            </a:rPr>
            <a:t>Peering</a:t>
          </a:r>
          <a:r>
            <a:rPr lang="es-CO" sz="1300" b="1" kern="1200" dirty="0">
              <a:effectLst/>
            </a:rPr>
            <a:t>, Cloud CDN</a:t>
          </a:r>
        </a:p>
      </dsp:txBody>
      <dsp:txXfrm>
        <a:off x="8207876" y="2610538"/>
        <a:ext cx="1570480" cy="942288"/>
      </dsp:txXfrm>
    </dsp:sp>
    <dsp:sp modelId="{B1396B9A-CA00-4296-9A0A-45922D1F7A7A}">
      <dsp:nvSpPr>
        <dsp:cNvPr id="0" name=""/>
        <dsp:cNvSpPr/>
      </dsp:nvSpPr>
      <dsp:spPr>
        <a:xfrm>
          <a:off x="2049793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383375"/>
        <a:ext cx="18060" cy="3612"/>
      </dsp:txXfrm>
    </dsp:sp>
    <dsp:sp modelId="{38ACF086-AEF1-4C62-B8B3-DEAD8892C9EC}">
      <dsp:nvSpPr>
        <dsp:cNvPr id="0" name=""/>
        <dsp:cNvSpPr/>
      </dsp:nvSpPr>
      <dsp:spPr>
        <a:xfrm>
          <a:off x="481113" y="3914037"/>
          <a:ext cx="1570480" cy="942288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Infraestructura como código – IAC</a:t>
          </a:r>
        </a:p>
      </dsp:txBody>
      <dsp:txXfrm>
        <a:off x="481113" y="3914037"/>
        <a:ext cx="1570480" cy="942288"/>
      </dsp:txXfrm>
    </dsp:sp>
    <dsp:sp modelId="{D90EE78C-8B18-4BEC-BF39-E65849C06151}">
      <dsp:nvSpPr>
        <dsp:cNvPr id="0" name=""/>
        <dsp:cNvSpPr/>
      </dsp:nvSpPr>
      <dsp:spPr>
        <a:xfrm>
          <a:off x="3981484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383375"/>
        <a:ext cx="18060" cy="3612"/>
      </dsp:txXfrm>
    </dsp:sp>
    <dsp:sp modelId="{0D294A7B-E846-4579-BBF2-7313BBAB9435}">
      <dsp:nvSpPr>
        <dsp:cNvPr id="0" name=""/>
        <dsp:cNvSpPr/>
      </dsp:nvSpPr>
      <dsp:spPr>
        <a:xfrm>
          <a:off x="2412803" y="3914037"/>
          <a:ext cx="1570480" cy="942288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Monitoring and Logging</a:t>
          </a:r>
        </a:p>
      </dsp:txBody>
      <dsp:txXfrm>
        <a:off x="2412803" y="3914037"/>
        <a:ext cx="1570480" cy="942288"/>
      </dsp:txXfrm>
    </dsp:sp>
    <dsp:sp modelId="{F6B70661-7C48-4CB3-9C1D-EC2459708772}">
      <dsp:nvSpPr>
        <dsp:cNvPr id="0" name=""/>
        <dsp:cNvSpPr/>
      </dsp:nvSpPr>
      <dsp:spPr>
        <a:xfrm>
          <a:off x="5913175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383375"/>
        <a:ext cx="18060" cy="3612"/>
      </dsp:txXfrm>
    </dsp:sp>
    <dsp:sp modelId="{6D06162A-E808-4435-84A6-0CF5C6CBA858}">
      <dsp:nvSpPr>
        <dsp:cNvPr id="0" name=""/>
        <dsp:cNvSpPr/>
      </dsp:nvSpPr>
      <dsp:spPr>
        <a:xfrm>
          <a:off x="4344494" y="3914037"/>
          <a:ext cx="1570480" cy="942288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Dataproc</a:t>
          </a:r>
          <a:r>
            <a:rPr lang="es-CO" sz="1300" b="1" kern="1200" dirty="0">
              <a:effectLst/>
            </a:rPr>
            <a:t> – Cloud </a:t>
          </a:r>
          <a:r>
            <a:rPr lang="es-CO" sz="1300" b="1" kern="1200" dirty="0" err="1">
              <a:effectLst/>
            </a:rPr>
            <a:t>Dataflow</a:t>
          </a:r>
          <a:endParaRPr lang="es-CO" sz="1300" b="1" kern="1200" dirty="0">
            <a:effectLst/>
          </a:endParaRPr>
        </a:p>
      </dsp:txBody>
      <dsp:txXfrm>
        <a:off x="4344494" y="3914037"/>
        <a:ext cx="1570480" cy="942288"/>
      </dsp:txXfrm>
    </dsp:sp>
    <dsp:sp modelId="{7AABB14E-FFD5-4811-B127-0690D3BFD944}">
      <dsp:nvSpPr>
        <dsp:cNvPr id="0" name=""/>
        <dsp:cNvSpPr/>
      </dsp:nvSpPr>
      <dsp:spPr>
        <a:xfrm>
          <a:off x="6276185" y="3914037"/>
          <a:ext cx="1570480" cy="942288"/>
        </a:xfrm>
        <a:prstGeom prst="rect">
          <a:avLst/>
        </a:prstGeom>
        <a:solidFill>
          <a:srgbClr val="43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Cierre Diplomado</a:t>
          </a:r>
        </a:p>
      </dsp:txBody>
      <dsp:txXfrm>
        <a:off x="6276185" y="3914037"/>
        <a:ext cx="1570480" cy="942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049793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72879"/>
        <a:ext cx="18060" cy="3612"/>
      </dsp:txXfrm>
    </dsp:sp>
    <dsp:sp modelId="{CF4C58B1-FCA0-44A0-B052-685C75CDE688}">
      <dsp:nvSpPr>
        <dsp:cNvPr id="0" name=""/>
        <dsp:cNvSpPr/>
      </dsp:nvSpPr>
      <dsp:spPr>
        <a:xfrm>
          <a:off x="48111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¿Que es la nube?</a:t>
          </a:r>
        </a:p>
      </dsp:txBody>
      <dsp:txXfrm>
        <a:off x="481113" y="3541"/>
        <a:ext cx="1570480" cy="942288"/>
      </dsp:txXfrm>
    </dsp:sp>
    <dsp:sp modelId="{6441C73A-28F6-431E-9543-D1A47F0EB3C6}">
      <dsp:nvSpPr>
        <dsp:cNvPr id="0" name=""/>
        <dsp:cNvSpPr/>
      </dsp:nvSpPr>
      <dsp:spPr>
        <a:xfrm>
          <a:off x="3981484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72879"/>
        <a:ext cx="18060" cy="3612"/>
      </dsp:txXfrm>
    </dsp:sp>
    <dsp:sp modelId="{AC5B33CC-4C22-4CA6-948A-99C06A6BBE91}">
      <dsp:nvSpPr>
        <dsp:cNvPr id="0" name=""/>
        <dsp:cNvSpPr/>
      </dsp:nvSpPr>
      <dsp:spPr>
        <a:xfrm>
          <a:off x="2412803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Introducción a GCP</a:t>
          </a:r>
        </a:p>
      </dsp:txBody>
      <dsp:txXfrm>
        <a:off x="2412803" y="3541"/>
        <a:ext cx="1570480" cy="942288"/>
      </dsp:txXfrm>
    </dsp:sp>
    <dsp:sp modelId="{B4EEB5AA-3664-46DD-88B4-4A65C7A7101A}">
      <dsp:nvSpPr>
        <dsp:cNvPr id="0" name=""/>
        <dsp:cNvSpPr/>
      </dsp:nvSpPr>
      <dsp:spPr>
        <a:xfrm>
          <a:off x="5913175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72879"/>
        <a:ext cx="18060" cy="3612"/>
      </dsp:txXfrm>
    </dsp:sp>
    <dsp:sp modelId="{A592CA32-8237-4FF2-990F-E2B570A77828}">
      <dsp:nvSpPr>
        <dsp:cNvPr id="0" name=""/>
        <dsp:cNvSpPr/>
      </dsp:nvSpPr>
      <dsp:spPr>
        <a:xfrm>
          <a:off x="4344494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Interactuando con GCP</a:t>
          </a:r>
        </a:p>
      </dsp:txBody>
      <dsp:txXfrm>
        <a:off x="4344494" y="3541"/>
        <a:ext cx="1570480" cy="942288"/>
      </dsp:txXfrm>
    </dsp:sp>
    <dsp:sp modelId="{445E6A56-C35B-4F5A-A2F2-4AF646ED8ECA}">
      <dsp:nvSpPr>
        <dsp:cNvPr id="0" name=""/>
        <dsp:cNvSpPr/>
      </dsp:nvSpPr>
      <dsp:spPr>
        <a:xfrm>
          <a:off x="7844866" y="428965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472879"/>
        <a:ext cx="18060" cy="3612"/>
      </dsp:txXfrm>
    </dsp:sp>
    <dsp:sp modelId="{85BD9C49-8380-4507-A13F-B2B2F041493B}">
      <dsp:nvSpPr>
        <dsp:cNvPr id="0" name=""/>
        <dsp:cNvSpPr/>
      </dsp:nvSpPr>
      <dsp:spPr>
        <a:xfrm>
          <a:off x="6276185" y="3541"/>
          <a:ext cx="1570480" cy="942288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>
              <a:effectLst/>
            </a:rPr>
            <a:t>Jerarquia de recursos,  IAM</a:t>
          </a:r>
          <a:endParaRPr lang="es-CO" sz="1300" b="1" kern="1200" dirty="0">
            <a:effectLst/>
          </a:endParaRPr>
        </a:p>
      </dsp:txBody>
      <dsp:txXfrm>
        <a:off x="6276185" y="3541"/>
        <a:ext cx="1570480" cy="942288"/>
      </dsp:txXfrm>
    </dsp:sp>
    <dsp:sp modelId="{2CC19992-F3FB-46D1-B238-65B04E09C692}">
      <dsp:nvSpPr>
        <dsp:cNvPr id="0" name=""/>
        <dsp:cNvSpPr/>
      </dsp:nvSpPr>
      <dsp:spPr>
        <a:xfrm>
          <a:off x="1266353" y="944029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1107528"/>
        <a:ext cx="386760" cy="3612"/>
      </dsp:txXfrm>
    </dsp:sp>
    <dsp:sp modelId="{4957957B-9E95-4294-8229-101D222D9924}">
      <dsp:nvSpPr>
        <dsp:cNvPr id="0" name=""/>
        <dsp:cNvSpPr/>
      </dsp:nvSpPr>
      <dsp:spPr>
        <a:xfrm>
          <a:off x="8207876" y="3541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Redes VPC</a:t>
          </a:r>
        </a:p>
      </dsp:txBody>
      <dsp:txXfrm>
        <a:off x="8207876" y="3541"/>
        <a:ext cx="1570480" cy="942288"/>
      </dsp:txXfrm>
    </dsp:sp>
    <dsp:sp modelId="{0F7BE44B-8731-46E2-9A07-CF7665D03910}">
      <dsp:nvSpPr>
        <dsp:cNvPr id="0" name=""/>
        <dsp:cNvSpPr/>
      </dsp:nvSpPr>
      <dsp:spPr>
        <a:xfrm>
          <a:off x="2049793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1776378"/>
        <a:ext cx="18060" cy="3612"/>
      </dsp:txXfrm>
    </dsp:sp>
    <dsp:sp modelId="{235FA126-5682-4E52-B064-798952676D94}">
      <dsp:nvSpPr>
        <dsp:cNvPr id="0" name=""/>
        <dsp:cNvSpPr/>
      </dsp:nvSpPr>
      <dsp:spPr>
        <a:xfrm>
          <a:off x="481113" y="1307040"/>
          <a:ext cx="1570480" cy="942288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Compute Engine  (GCE)</a:t>
          </a:r>
        </a:p>
      </dsp:txBody>
      <dsp:txXfrm>
        <a:off x="481113" y="1307040"/>
        <a:ext cx="1570480" cy="942288"/>
      </dsp:txXfrm>
    </dsp:sp>
    <dsp:sp modelId="{181B71CD-BEEE-4F97-B879-A22441692588}">
      <dsp:nvSpPr>
        <dsp:cNvPr id="0" name=""/>
        <dsp:cNvSpPr/>
      </dsp:nvSpPr>
      <dsp:spPr>
        <a:xfrm>
          <a:off x="3981484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1776378"/>
        <a:ext cx="18060" cy="3612"/>
      </dsp:txXfrm>
    </dsp:sp>
    <dsp:sp modelId="{9E7EB5AD-C7FF-4351-BE8B-EDE9ECD3446E}">
      <dsp:nvSpPr>
        <dsp:cNvPr id="0" name=""/>
        <dsp:cNvSpPr/>
      </dsp:nvSpPr>
      <dsp:spPr>
        <a:xfrm>
          <a:off x="2412803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App Engine – (GAE)</a:t>
          </a:r>
        </a:p>
      </dsp:txBody>
      <dsp:txXfrm>
        <a:off x="2412803" y="1307040"/>
        <a:ext cx="1570480" cy="942288"/>
      </dsp:txXfrm>
    </dsp:sp>
    <dsp:sp modelId="{B0C09D3D-B8EE-407E-89C6-BBF96D9A1529}">
      <dsp:nvSpPr>
        <dsp:cNvPr id="0" name=""/>
        <dsp:cNvSpPr/>
      </dsp:nvSpPr>
      <dsp:spPr>
        <a:xfrm>
          <a:off x="5913175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1776378"/>
        <a:ext cx="18060" cy="3612"/>
      </dsp:txXfrm>
    </dsp:sp>
    <dsp:sp modelId="{B21F64AA-4DA8-4106-8982-B857DF2E4095}">
      <dsp:nvSpPr>
        <dsp:cNvPr id="0" name=""/>
        <dsp:cNvSpPr/>
      </dsp:nvSpPr>
      <dsp:spPr>
        <a:xfrm>
          <a:off x="4344494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Kubernete Engine – (GKE)</a:t>
          </a:r>
        </a:p>
      </dsp:txBody>
      <dsp:txXfrm>
        <a:off x="4344494" y="1307040"/>
        <a:ext cx="1570480" cy="942288"/>
      </dsp:txXfrm>
    </dsp:sp>
    <dsp:sp modelId="{7650BF17-F637-49F8-BE1A-0CAB6DCD72E5}">
      <dsp:nvSpPr>
        <dsp:cNvPr id="0" name=""/>
        <dsp:cNvSpPr/>
      </dsp:nvSpPr>
      <dsp:spPr>
        <a:xfrm>
          <a:off x="7844866" y="1732464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1776378"/>
        <a:ext cx="18060" cy="3612"/>
      </dsp:txXfrm>
    </dsp:sp>
    <dsp:sp modelId="{72ED393D-38AF-4C6E-BA60-9F891F516C41}">
      <dsp:nvSpPr>
        <dsp:cNvPr id="0" name=""/>
        <dsp:cNvSpPr/>
      </dsp:nvSpPr>
      <dsp:spPr>
        <a:xfrm>
          <a:off x="6276185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Storage</a:t>
          </a:r>
        </a:p>
      </dsp:txBody>
      <dsp:txXfrm>
        <a:off x="6276185" y="1307040"/>
        <a:ext cx="1570480" cy="942288"/>
      </dsp:txXfrm>
    </dsp:sp>
    <dsp:sp modelId="{D31744BD-02DD-4D94-A78B-AA4B3A21EFD2}">
      <dsp:nvSpPr>
        <dsp:cNvPr id="0" name=""/>
        <dsp:cNvSpPr/>
      </dsp:nvSpPr>
      <dsp:spPr>
        <a:xfrm>
          <a:off x="1266353" y="2247528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2411027"/>
        <a:ext cx="386760" cy="3612"/>
      </dsp:txXfrm>
    </dsp:sp>
    <dsp:sp modelId="{A574F236-E1DC-43FB-8FA4-41A5CB6BDF31}">
      <dsp:nvSpPr>
        <dsp:cNvPr id="0" name=""/>
        <dsp:cNvSpPr/>
      </dsp:nvSpPr>
      <dsp:spPr>
        <a:xfrm>
          <a:off x="8207876" y="1307040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Sql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Spanner</a:t>
          </a:r>
          <a:endParaRPr lang="es-CO" sz="1300" b="1" kern="1200" dirty="0">
            <a:effectLst/>
          </a:endParaRPr>
        </a:p>
      </dsp:txBody>
      <dsp:txXfrm>
        <a:off x="8207876" y="1307040"/>
        <a:ext cx="1570480" cy="942288"/>
      </dsp:txXfrm>
    </dsp:sp>
    <dsp:sp modelId="{622709F2-D539-4B60-A917-266D483CFBC9}">
      <dsp:nvSpPr>
        <dsp:cNvPr id="0" name=""/>
        <dsp:cNvSpPr/>
      </dsp:nvSpPr>
      <dsp:spPr>
        <a:xfrm>
          <a:off x="2049793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3079876"/>
        <a:ext cx="18060" cy="3612"/>
      </dsp:txXfrm>
    </dsp:sp>
    <dsp:sp modelId="{568FBED1-15C0-4A3B-A12C-32DD4BA864E3}">
      <dsp:nvSpPr>
        <dsp:cNvPr id="0" name=""/>
        <dsp:cNvSpPr/>
      </dsp:nvSpPr>
      <dsp:spPr>
        <a:xfrm>
          <a:off x="481113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Firestore</a:t>
          </a:r>
          <a:r>
            <a:rPr lang="es-CO" sz="1300" b="1" kern="1200" dirty="0">
              <a:effectLst/>
            </a:rPr>
            <a:t> – Google Cloud </a:t>
          </a:r>
          <a:r>
            <a:rPr lang="es-CO" sz="1300" b="1" kern="1200" dirty="0" err="1">
              <a:effectLst/>
            </a:rPr>
            <a:t>Bigtable</a:t>
          </a:r>
          <a:endParaRPr lang="es-CO" sz="1300" b="1" kern="1200" dirty="0">
            <a:effectLst/>
          </a:endParaRPr>
        </a:p>
      </dsp:txBody>
      <dsp:txXfrm>
        <a:off x="481113" y="2610538"/>
        <a:ext cx="1570480" cy="942288"/>
      </dsp:txXfrm>
    </dsp:sp>
    <dsp:sp modelId="{51D8EDA3-ED6E-4676-8F4F-B3BF21DAAB9D}">
      <dsp:nvSpPr>
        <dsp:cNvPr id="0" name=""/>
        <dsp:cNvSpPr/>
      </dsp:nvSpPr>
      <dsp:spPr>
        <a:xfrm>
          <a:off x="3981484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3079876"/>
        <a:ext cx="18060" cy="3612"/>
      </dsp:txXfrm>
    </dsp:sp>
    <dsp:sp modelId="{760E7476-1FBF-4999-B4E0-B6F0B2B5D611}">
      <dsp:nvSpPr>
        <dsp:cNvPr id="0" name=""/>
        <dsp:cNvSpPr/>
      </dsp:nvSpPr>
      <dsp:spPr>
        <a:xfrm>
          <a:off x="2412803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Google Cloud </a:t>
          </a:r>
          <a:r>
            <a:rPr lang="es-CO" sz="1300" b="1" kern="1200" dirty="0" err="1">
              <a:effectLst/>
            </a:rPr>
            <a:t>BigQuery</a:t>
          </a:r>
          <a:endParaRPr lang="es-CO" sz="1300" b="1" kern="1200" dirty="0">
            <a:effectLst/>
          </a:endParaRPr>
        </a:p>
      </dsp:txBody>
      <dsp:txXfrm>
        <a:off x="2412803" y="2610538"/>
        <a:ext cx="1570480" cy="942288"/>
      </dsp:txXfrm>
    </dsp:sp>
    <dsp:sp modelId="{99D30D94-4A67-4883-B1D4-E119FE2470D0}">
      <dsp:nvSpPr>
        <dsp:cNvPr id="0" name=""/>
        <dsp:cNvSpPr/>
      </dsp:nvSpPr>
      <dsp:spPr>
        <a:xfrm>
          <a:off x="5913175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3079876"/>
        <a:ext cx="18060" cy="3612"/>
      </dsp:txXfrm>
    </dsp:sp>
    <dsp:sp modelId="{D5289F89-6E43-457A-9EC2-E3901245F2E1}">
      <dsp:nvSpPr>
        <dsp:cNvPr id="0" name=""/>
        <dsp:cNvSpPr/>
      </dsp:nvSpPr>
      <dsp:spPr>
        <a:xfrm>
          <a:off x="4344494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Pub/Sub, Google Cloud Function, Google Cloud Run</a:t>
          </a:r>
        </a:p>
      </dsp:txBody>
      <dsp:txXfrm>
        <a:off x="4344494" y="2610538"/>
        <a:ext cx="1570480" cy="942288"/>
      </dsp:txXfrm>
    </dsp:sp>
    <dsp:sp modelId="{8BDED4F4-48A9-450A-BD45-72584F5A2DD1}">
      <dsp:nvSpPr>
        <dsp:cNvPr id="0" name=""/>
        <dsp:cNvSpPr/>
      </dsp:nvSpPr>
      <dsp:spPr>
        <a:xfrm>
          <a:off x="7844866" y="3035962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8001141" y="3079876"/>
        <a:ext cx="18060" cy="3612"/>
      </dsp:txXfrm>
    </dsp:sp>
    <dsp:sp modelId="{3753C4EA-231B-4BAE-BD58-C43844C885F9}">
      <dsp:nvSpPr>
        <dsp:cNvPr id="0" name=""/>
        <dsp:cNvSpPr/>
      </dsp:nvSpPr>
      <dsp:spPr>
        <a:xfrm>
          <a:off x="6276185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Load Balancing - </a:t>
          </a:r>
          <a:r>
            <a:rPr lang="es-CO" sz="1300" b="1" kern="1200" dirty="0" err="1">
              <a:effectLst/>
            </a:rPr>
            <a:t>AutosCaling</a:t>
          </a:r>
          <a:endParaRPr lang="es-CO" sz="1300" b="1" kern="1200" dirty="0">
            <a:effectLst/>
          </a:endParaRPr>
        </a:p>
      </dsp:txBody>
      <dsp:txXfrm>
        <a:off x="6276185" y="2610538"/>
        <a:ext cx="1570480" cy="942288"/>
      </dsp:txXfrm>
    </dsp:sp>
    <dsp:sp modelId="{6CDE9BB5-C631-4AFF-8C6C-E3CDB724763E}">
      <dsp:nvSpPr>
        <dsp:cNvPr id="0" name=""/>
        <dsp:cNvSpPr/>
      </dsp:nvSpPr>
      <dsp:spPr>
        <a:xfrm>
          <a:off x="1266353" y="3551026"/>
          <a:ext cx="7726763" cy="330610"/>
        </a:xfrm>
        <a:custGeom>
          <a:avLst/>
          <a:gdLst/>
          <a:ahLst/>
          <a:cxnLst/>
          <a:rect l="0" t="0" r="0" b="0"/>
          <a:pathLst>
            <a:path>
              <a:moveTo>
                <a:pt x="7726763" y="0"/>
              </a:moveTo>
              <a:lnTo>
                <a:pt x="7726763" y="182405"/>
              </a:lnTo>
              <a:lnTo>
                <a:pt x="0" y="182405"/>
              </a:lnTo>
              <a:lnTo>
                <a:pt x="0" y="33061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936354" y="3714526"/>
        <a:ext cx="386760" cy="3612"/>
      </dsp:txXfrm>
    </dsp:sp>
    <dsp:sp modelId="{2F41B42B-16E2-4624-B1D3-FBAAC2C0419D}">
      <dsp:nvSpPr>
        <dsp:cNvPr id="0" name=""/>
        <dsp:cNvSpPr/>
      </dsp:nvSpPr>
      <dsp:spPr>
        <a:xfrm>
          <a:off x="8207876" y="2610538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Interconnect</a:t>
          </a:r>
          <a:r>
            <a:rPr lang="es-CO" sz="1300" b="1" kern="1200" dirty="0">
              <a:effectLst/>
            </a:rPr>
            <a:t> and </a:t>
          </a:r>
          <a:r>
            <a:rPr lang="es-CO" sz="1300" b="1" kern="1200" dirty="0" err="1">
              <a:effectLst/>
            </a:rPr>
            <a:t>Peering</a:t>
          </a:r>
          <a:r>
            <a:rPr lang="es-CO" sz="1300" b="1" kern="1200" dirty="0">
              <a:effectLst/>
            </a:rPr>
            <a:t>, Cloud CDN</a:t>
          </a:r>
        </a:p>
      </dsp:txBody>
      <dsp:txXfrm>
        <a:off x="8207876" y="2610538"/>
        <a:ext cx="1570480" cy="942288"/>
      </dsp:txXfrm>
    </dsp:sp>
    <dsp:sp modelId="{B1396B9A-CA00-4296-9A0A-45922D1F7A7A}">
      <dsp:nvSpPr>
        <dsp:cNvPr id="0" name=""/>
        <dsp:cNvSpPr/>
      </dsp:nvSpPr>
      <dsp:spPr>
        <a:xfrm>
          <a:off x="2049793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2206068" y="4383375"/>
        <a:ext cx="18060" cy="3612"/>
      </dsp:txXfrm>
    </dsp:sp>
    <dsp:sp modelId="{38ACF086-AEF1-4C62-B8B3-DEAD8892C9EC}">
      <dsp:nvSpPr>
        <dsp:cNvPr id="0" name=""/>
        <dsp:cNvSpPr/>
      </dsp:nvSpPr>
      <dsp:spPr>
        <a:xfrm>
          <a:off x="481113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Infraestructura como código – IAC</a:t>
          </a:r>
        </a:p>
      </dsp:txBody>
      <dsp:txXfrm>
        <a:off x="481113" y="3914037"/>
        <a:ext cx="1570480" cy="942288"/>
      </dsp:txXfrm>
    </dsp:sp>
    <dsp:sp modelId="{D90EE78C-8B18-4BEC-BF39-E65849C06151}">
      <dsp:nvSpPr>
        <dsp:cNvPr id="0" name=""/>
        <dsp:cNvSpPr/>
      </dsp:nvSpPr>
      <dsp:spPr>
        <a:xfrm>
          <a:off x="3981484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4137759" y="4383375"/>
        <a:ext cx="18060" cy="3612"/>
      </dsp:txXfrm>
    </dsp:sp>
    <dsp:sp modelId="{0D294A7B-E846-4579-BBF2-7313BBAB9435}">
      <dsp:nvSpPr>
        <dsp:cNvPr id="0" name=""/>
        <dsp:cNvSpPr/>
      </dsp:nvSpPr>
      <dsp:spPr>
        <a:xfrm>
          <a:off x="2412803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Monitoring and Logging</a:t>
          </a:r>
        </a:p>
      </dsp:txBody>
      <dsp:txXfrm>
        <a:off x="2412803" y="3914037"/>
        <a:ext cx="1570480" cy="942288"/>
      </dsp:txXfrm>
    </dsp:sp>
    <dsp:sp modelId="{F6B70661-7C48-4CB3-9C1D-EC2459708772}">
      <dsp:nvSpPr>
        <dsp:cNvPr id="0" name=""/>
        <dsp:cNvSpPr/>
      </dsp:nvSpPr>
      <dsp:spPr>
        <a:xfrm>
          <a:off x="5913175" y="4339461"/>
          <a:ext cx="3306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61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effectLst/>
          </a:endParaRPr>
        </a:p>
      </dsp:txBody>
      <dsp:txXfrm>
        <a:off x="6069450" y="4383375"/>
        <a:ext cx="18060" cy="3612"/>
      </dsp:txXfrm>
    </dsp:sp>
    <dsp:sp modelId="{6D06162A-E808-4435-84A6-0CF5C6CBA858}">
      <dsp:nvSpPr>
        <dsp:cNvPr id="0" name=""/>
        <dsp:cNvSpPr/>
      </dsp:nvSpPr>
      <dsp:spPr>
        <a:xfrm>
          <a:off x="4344494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Cloud </a:t>
          </a:r>
          <a:r>
            <a:rPr lang="es-CO" sz="1300" b="1" kern="1200" dirty="0" err="1">
              <a:effectLst/>
            </a:rPr>
            <a:t>Dataproc</a:t>
          </a:r>
          <a:r>
            <a:rPr lang="es-CO" sz="1300" b="1" kern="1200" dirty="0">
              <a:effectLst/>
            </a:rPr>
            <a:t> – Cloud </a:t>
          </a:r>
          <a:r>
            <a:rPr lang="es-CO" sz="1300" b="1" kern="1200" dirty="0" err="1">
              <a:effectLst/>
            </a:rPr>
            <a:t>Dataflow</a:t>
          </a:r>
          <a:endParaRPr lang="es-CO" sz="1300" b="1" kern="1200" dirty="0">
            <a:effectLst/>
          </a:endParaRPr>
        </a:p>
      </dsp:txBody>
      <dsp:txXfrm>
        <a:off x="4344494" y="3914037"/>
        <a:ext cx="1570480" cy="942288"/>
      </dsp:txXfrm>
    </dsp:sp>
    <dsp:sp modelId="{7AABB14E-FFD5-4811-B127-0690D3BFD944}">
      <dsp:nvSpPr>
        <dsp:cNvPr id="0" name=""/>
        <dsp:cNvSpPr/>
      </dsp:nvSpPr>
      <dsp:spPr>
        <a:xfrm>
          <a:off x="6276185" y="3914037"/>
          <a:ext cx="1570480" cy="94228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effectLst/>
            </a:rPr>
            <a:t>Cierre Diplomado</a:t>
          </a:r>
        </a:p>
      </dsp:txBody>
      <dsp:txXfrm>
        <a:off x="6276185" y="3914037"/>
        <a:ext cx="1570480" cy="94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5960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1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960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5346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83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0915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8765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7974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7502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45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7576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235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8257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997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3372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4857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25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3159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6074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3067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67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407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660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424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0683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993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743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27/11/2023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compute/network-pricing#ipaddress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cloud.google.com/free/docs/gcp-free-tier#always-free-usage-limit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compute/docs/machine-types" TargetMode="External"/><Relationship Id="rId5" Type="http://schemas.openxmlformats.org/officeDocument/2006/relationships/hyperlink" Target="https://cloud.google.com/compute/docs?hl=es-419#docs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hyperlink" Target="https://cloud.google.com/compute/docs/disks/create-snapshot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DIPLOMADO DE ACTUALIZACIÓN Y/O PROFUNDIZACIÓN, </a:t>
            </a:r>
          </a:p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OPCIÓN DE GRADO EN EL PROGRAMA DE INGENIERIA DE SISTEMAS</a:t>
            </a:r>
            <a:endParaRPr lang="es-CO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2498849" y="6414070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88C7C1-31A8-45C8-93AF-364542C126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529"/>
          <a:stretch/>
        </p:blipFill>
        <p:spPr>
          <a:xfrm>
            <a:off x="1291473" y="1702489"/>
            <a:ext cx="6145915" cy="40498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AB21EC-5507-4109-8CFF-19466B5EA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955" y="1034510"/>
            <a:ext cx="3348391" cy="574889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6A7DA54-DC16-491A-9276-CBB4DD852042}"/>
              </a:ext>
            </a:extLst>
          </p:cNvPr>
          <p:cNvSpPr/>
          <p:nvPr/>
        </p:nvSpPr>
        <p:spPr>
          <a:xfrm>
            <a:off x="1375893" y="1669311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Roboto"/>
              </a:rPr>
              <a:t>Opciones de almacenamiento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6300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C967A7A-3FCC-45C4-B5EF-B2C7B36CF4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2" r="52820" b="4562"/>
          <a:stretch/>
        </p:blipFill>
        <p:spPr>
          <a:xfrm>
            <a:off x="1806636" y="1958231"/>
            <a:ext cx="4956509" cy="423813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6A7DA54-DC16-491A-9276-CBB4DD852042}"/>
              </a:ext>
            </a:extLst>
          </p:cNvPr>
          <p:cNvSpPr/>
          <p:nvPr/>
        </p:nvSpPr>
        <p:spPr>
          <a:xfrm>
            <a:off x="881418" y="1653373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Roboto"/>
              </a:rPr>
              <a:t>Opciones de redes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14047" y="6402614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F91C68A-032B-4439-987E-BD5C19AE2C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406"/>
          <a:stretch/>
        </p:blipFill>
        <p:spPr>
          <a:xfrm>
            <a:off x="7399866" y="658276"/>
            <a:ext cx="4241799" cy="602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9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6A7DA54-DC16-491A-9276-CBB4DD852042}"/>
              </a:ext>
            </a:extLst>
          </p:cNvPr>
          <p:cNvSpPr/>
          <p:nvPr/>
        </p:nvSpPr>
        <p:spPr>
          <a:xfrm>
            <a:off x="9096922" y="1341444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Roboto"/>
              </a:rPr>
              <a:t>Ciclo de vida de VM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015A95-99D1-48FA-B780-0C6EDAF93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69" y="1675797"/>
            <a:ext cx="11089097" cy="48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3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6A7DA54-DC16-491A-9276-CBB4DD852042}"/>
              </a:ext>
            </a:extLst>
          </p:cNvPr>
          <p:cNvSpPr/>
          <p:nvPr/>
        </p:nvSpPr>
        <p:spPr>
          <a:xfrm>
            <a:off x="9557203" y="133108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Roboto"/>
              </a:rPr>
              <a:t>VM Detenida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BB17FC-C336-45EC-AAB3-69B6A5DF5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18" y="1849618"/>
            <a:ext cx="10116588" cy="42564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C784E9D-723D-4FF3-9113-890804D19A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98" t="3295" r="5808" b="2840"/>
          <a:stretch/>
        </p:blipFill>
        <p:spPr>
          <a:xfrm>
            <a:off x="9584266" y="1849618"/>
            <a:ext cx="1515533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6A7DA54-DC16-491A-9276-CBB4DD852042}"/>
              </a:ext>
            </a:extLst>
          </p:cNvPr>
          <p:cNvSpPr/>
          <p:nvPr/>
        </p:nvSpPr>
        <p:spPr>
          <a:xfrm>
            <a:off x="8745711" y="1331087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Roboto"/>
              </a:rPr>
              <a:t>Como crear una VM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8C6AA9-8EDD-4E71-AE7E-F3D1D350E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48" y="1700419"/>
            <a:ext cx="10091382" cy="48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92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6A7DA54-DC16-491A-9276-CBB4DD852042}"/>
              </a:ext>
            </a:extLst>
          </p:cNvPr>
          <p:cNvSpPr/>
          <p:nvPr/>
        </p:nvSpPr>
        <p:spPr>
          <a:xfrm>
            <a:off x="8312252" y="139410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Roboto"/>
              </a:rPr>
              <a:t>Acceso a la VM de GCE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906B42-262A-4AE3-9725-37B980A3A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4" y="3664111"/>
            <a:ext cx="8642111" cy="28721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EC9C5E9-1BBF-4B34-AA92-60333D274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65" y="1985635"/>
            <a:ext cx="11433354" cy="145628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8236402" y="6183563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5988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Tipos de VM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15909D-ED62-408B-9C21-40A281BA0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27" y="1854307"/>
            <a:ext cx="8834042" cy="40564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014518-FC44-45BB-AC77-D056201791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4" r="13496"/>
          <a:stretch/>
        </p:blipFill>
        <p:spPr>
          <a:xfrm>
            <a:off x="7151170" y="2334980"/>
            <a:ext cx="4685229" cy="28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1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863407-AF0B-45A3-BA4B-7F7EA6A167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24"/>
          <a:stretch/>
        </p:blipFill>
        <p:spPr>
          <a:xfrm>
            <a:off x="368287" y="1670350"/>
            <a:ext cx="9168106" cy="481485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CC7FA06-5BF3-49AE-BAA7-629405F00DBB}"/>
              </a:ext>
            </a:extLst>
          </p:cNvPr>
          <p:cNvSpPr/>
          <p:nvPr/>
        </p:nvSpPr>
        <p:spPr>
          <a:xfrm>
            <a:off x="9536393" y="1670350"/>
            <a:ext cx="25400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Roboto"/>
              </a:rPr>
              <a:t>Adecuados para las tareas que tienen</a:t>
            </a:r>
          </a:p>
          <a:p>
            <a:pPr algn="ctr"/>
            <a:r>
              <a:rPr lang="es-CO" b="1" dirty="0">
                <a:latin typeface="Roboto"/>
              </a:rPr>
              <a:t>necesidades equilibradas de CPU y memoria</a:t>
            </a:r>
          </a:p>
        </p:txBody>
      </p:sp>
    </p:spTree>
    <p:extLst>
      <p:ext uri="{BB962C8B-B14F-4D97-AF65-F5344CB8AC3E}">
        <p14:creationId xmlns:p14="http://schemas.microsoft.com/office/powerpoint/2010/main" val="2606927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CC7FA06-5BF3-49AE-BAA7-629405F00DBB}"/>
              </a:ext>
            </a:extLst>
          </p:cNvPr>
          <p:cNvSpPr/>
          <p:nvPr/>
        </p:nvSpPr>
        <p:spPr>
          <a:xfrm>
            <a:off x="9651999" y="1670350"/>
            <a:ext cx="25400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Roboto"/>
              </a:rPr>
              <a:t>Ideales para las tareas</a:t>
            </a:r>
          </a:p>
          <a:p>
            <a:pPr algn="ctr"/>
            <a:r>
              <a:rPr lang="es-ES" dirty="0">
                <a:latin typeface="Roboto"/>
              </a:rPr>
              <a:t>que requieren </a:t>
            </a:r>
            <a:r>
              <a:rPr lang="es-ES" b="1" dirty="0">
                <a:latin typeface="Roboto"/>
              </a:rPr>
              <a:t>más memoria en relación con las CPU virtuales</a:t>
            </a:r>
            <a:r>
              <a:rPr lang="es-ES" dirty="0">
                <a:latin typeface="Roboto"/>
              </a:rPr>
              <a:t>.</a:t>
            </a:r>
            <a:endParaRPr lang="es-CO" b="1" dirty="0">
              <a:latin typeface="Robot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AE4093-F3C6-4453-8217-E6DB5639B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32" y="1670350"/>
            <a:ext cx="9479222" cy="46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8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CC7FA06-5BF3-49AE-BAA7-629405F00DBB}"/>
              </a:ext>
            </a:extLst>
          </p:cNvPr>
          <p:cNvSpPr/>
          <p:nvPr/>
        </p:nvSpPr>
        <p:spPr>
          <a:xfrm>
            <a:off x="9651999" y="1670350"/>
            <a:ext cx="25400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Roboto"/>
              </a:rPr>
              <a:t>Ideales para las tareas</a:t>
            </a:r>
          </a:p>
          <a:p>
            <a:pPr algn="ctr"/>
            <a:r>
              <a:rPr lang="es-ES" dirty="0">
                <a:latin typeface="Roboto"/>
              </a:rPr>
              <a:t>que requieren </a:t>
            </a:r>
            <a:r>
              <a:rPr lang="es-ES" b="1" dirty="0">
                <a:latin typeface="Roboto"/>
              </a:rPr>
              <a:t>más  CPU virtuales en relación a la memoria</a:t>
            </a:r>
            <a:r>
              <a:rPr lang="es-ES" dirty="0">
                <a:latin typeface="Roboto"/>
              </a:rPr>
              <a:t>.</a:t>
            </a:r>
            <a:endParaRPr lang="es-CO" b="1" dirty="0">
              <a:latin typeface="Roboto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29972BD-75FA-4A12-9AD5-66E288295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1724857"/>
            <a:ext cx="921196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4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43813"/>
              </p:ext>
            </p:extLst>
          </p:nvPr>
        </p:nvGraphicFramePr>
        <p:xfrm>
          <a:off x="3390181" y="762418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99744"/>
              </p:ext>
            </p:extLst>
          </p:nvPr>
        </p:nvGraphicFramePr>
        <p:xfrm>
          <a:off x="3341793" y="2102979"/>
          <a:ext cx="8514272" cy="2975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Feb 2002 – Jun 2009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 2011 – Mar 2015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-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97201"/>
              </p:ext>
            </p:extLst>
          </p:nvPr>
        </p:nvGraphicFramePr>
        <p:xfrm>
          <a:off x="3390180" y="5261039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CC7FA06-5BF3-49AE-BAA7-629405F00DBB}"/>
              </a:ext>
            </a:extLst>
          </p:cNvPr>
          <p:cNvSpPr/>
          <p:nvPr/>
        </p:nvSpPr>
        <p:spPr>
          <a:xfrm>
            <a:off x="2104164" y="5503031"/>
            <a:ext cx="8275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Roboto"/>
              </a:rPr>
              <a:t>Para las tareas que </a:t>
            </a:r>
            <a:r>
              <a:rPr lang="es-ES" dirty="0">
                <a:latin typeface="Roboto"/>
              </a:rPr>
              <a:t>requieren un </a:t>
            </a:r>
            <a:r>
              <a:rPr lang="es-ES" b="1" dirty="0">
                <a:latin typeface="Roboto"/>
              </a:rPr>
              <a:t>uso intensivo de la memoria y una proporción memoria-CPU virtual más alta que los tipos de máquinas con alta capacidad de memoria</a:t>
            </a:r>
            <a:endParaRPr lang="es-CO" b="1" dirty="0">
              <a:latin typeface="Robot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FEDFE9-AE0F-4CBB-A66B-3BAFC0FD4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893" y="1710241"/>
            <a:ext cx="935485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45C791-7B79-4A44-91FA-2ECE14575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139" y="1629594"/>
            <a:ext cx="8916644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1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E1DC43-4785-468D-BC53-FC3E9B4AF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78" y="1897359"/>
            <a:ext cx="7830643" cy="333421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D02E8EF-7A16-41AB-A876-FC310ACEFED9}"/>
              </a:ext>
            </a:extLst>
          </p:cNvPr>
          <p:cNvSpPr/>
          <p:nvPr/>
        </p:nvSpPr>
        <p:spPr>
          <a:xfrm>
            <a:off x="8698989" y="2470835"/>
            <a:ext cx="3095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Roboto"/>
              </a:rPr>
              <a:t>Más rentables para ejecutar </a:t>
            </a:r>
            <a:r>
              <a:rPr lang="es-ES" b="1" dirty="0">
                <a:latin typeface="Roboto"/>
              </a:rPr>
              <a:t>aplicaciones pequeñas que no requieren de más recursos que otros tipos de máquinas</a:t>
            </a:r>
            <a:endParaRPr lang="es-CO" b="1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71040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41AB64-8872-4760-ABE2-7CC971188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16" y="1511642"/>
            <a:ext cx="5171017" cy="50125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AAEE20-BE3F-420A-9624-CCDADDB08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940" y="874812"/>
            <a:ext cx="5022428" cy="56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8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4CCD74-F644-49F7-8B65-FD0C61926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893" y="1415252"/>
            <a:ext cx="920243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39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Imágenes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42BF60C-BF49-4E19-A1A8-D2ED38FAE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1504150"/>
            <a:ext cx="5111766" cy="18911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78165C-E1A3-47FD-B413-73E26E1F5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" y="3951557"/>
            <a:ext cx="6662284" cy="252494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9794F4F-53AD-4CE1-AA0D-E16FB6C62556}"/>
              </a:ext>
            </a:extLst>
          </p:cNvPr>
          <p:cNvSpPr/>
          <p:nvPr/>
        </p:nvSpPr>
        <p:spPr>
          <a:xfrm>
            <a:off x="5647266" y="15891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b="1" dirty="0">
                <a:latin typeface="Roboto"/>
              </a:rPr>
              <a:t>Una imagen de máquina</a:t>
            </a:r>
            <a:r>
              <a:rPr lang="es-ES" dirty="0">
                <a:latin typeface="ArialMT"/>
              </a:rPr>
              <a:t> es un recurso de Compute Engine que </a:t>
            </a:r>
            <a:r>
              <a:rPr lang="es-ES" b="1" dirty="0">
                <a:latin typeface="ArialMT"/>
              </a:rPr>
              <a:t>almacena toda la configuración, los metadatos, los permisos y los datos de uno o más discos necesarios para crear una instancia de máquina virtual (VM)</a:t>
            </a:r>
            <a:r>
              <a:rPr lang="es-ES" dirty="0">
                <a:latin typeface="ArialMT"/>
              </a:rPr>
              <a:t>.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6A8170-70EA-4D33-AE8F-6A389AF13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968" y="3962607"/>
            <a:ext cx="5739947" cy="252936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FF9424-7DB3-4AE2-99FE-14D66EEB3567}"/>
              </a:ext>
            </a:extLst>
          </p:cNvPr>
          <p:cNvSpPr txBox="1"/>
          <p:nvPr/>
        </p:nvSpPr>
        <p:spPr>
          <a:xfrm>
            <a:off x="244698" y="3559257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Imágenes publicas y personalizadas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CDB687A-7FFE-4E8F-982F-D3ABF2E2C8C6}"/>
              </a:ext>
            </a:extLst>
          </p:cNvPr>
          <p:cNvSpPr txBox="1"/>
          <p:nvPr/>
        </p:nvSpPr>
        <p:spPr>
          <a:xfrm>
            <a:off x="6390968" y="3579723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Útiles para el mantenimiento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36605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Opciones de Disco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E0C88DC-3410-4E96-A4BC-A7F24FCAA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68" y="1942868"/>
            <a:ext cx="9401858" cy="409488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9D2CFEF-F68A-4770-AF58-EF9BAE62C714}"/>
              </a:ext>
            </a:extLst>
          </p:cNvPr>
          <p:cNvSpPr/>
          <p:nvPr/>
        </p:nvSpPr>
        <p:spPr>
          <a:xfrm>
            <a:off x="7323666" y="1397861"/>
            <a:ext cx="448733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>
                <a:latin typeface="Roboto"/>
              </a:rPr>
              <a:t>Todas las VM incluyen </a:t>
            </a:r>
            <a:r>
              <a:rPr lang="es-ES" b="1" dirty="0">
                <a:latin typeface="Roboto"/>
              </a:rPr>
              <a:t>un disco persistente raíz único</a:t>
            </a:r>
            <a:r>
              <a:rPr lang="es-ES" dirty="0">
                <a:latin typeface="Roboto"/>
              </a:rPr>
              <a:t>, ya que usted elige una imagen base en la que cargarlo.</a:t>
            </a:r>
            <a:endParaRPr lang="es-CO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39127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Opciones de Disco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057F41-0E0A-4806-8D14-CA02EA334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60" y="1476129"/>
            <a:ext cx="8655362" cy="464167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9D2CFEF-F68A-4770-AF58-EF9BAE62C714}"/>
              </a:ext>
            </a:extLst>
          </p:cNvPr>
          <p:cNvSpPr/>
          <p:nvPr/>
        </p:nvSpPr>
        <p:spPr>
          <a:xfrm>
            <a:off x="8014062" y="3100671"/>
            <a:ext cx="388490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dirty="0">
                <a:latin typeface="Roboto"/>
              </a:rPr>
              <a:t>Aunque sea </a:t>
            </a:r>
            <a:r>
              <a:rPr lang="es-ES" dirty="0">
                <a:latin typeface="Roboto"/>
              </a:rPr>
              <a:t>persistente, </a:t>
            </a:r>
            <a:r>
              <a:rPr lang="es-ES" b="1" dirty="0">
                <a:latin typeface="Roboto"/>
              </a:rPr>
              <a:t>no está conectado de manera física a la máquina. La separación del disco y el procesamiento permite que el disco siga funcionando si la VM finaliza</a:t>
            </a:r>
            <a:r>
              <a:rPr lang="es-ES" dirty="0">
                <a:latin typeface="Roboto"/>
              </a:rPr>
              <a:t>.</a:t>
            </a:r>
            <a:endParaRPr lang="es-CO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15509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Opciones de Disco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96922" y="6485202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C698AC-550D-4697-AAD4-A9D223161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278" y="1573468"/>
            <a:ext cx="9440213" cy="49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51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Precios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1756322" y="6402614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3067BA-3AA8-4E7C-8AC7-AED8380BF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08" y="1470466"/>
            <a:ext cx="5744257" cy="31946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766ACF-B228-46D7-8774-37817F705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837" y="502382"/>
            <a:ext cx="5677503" cy="27847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410C59-6A4B-486B-9A51-1F9199CD4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100" y="3429000"/>
            <a:ext cx="6101643" cy="32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5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DIPLOMADO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700121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889667" y="724090"/>
            <a:ext cx="8468149" cy="92211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chemeClr val="accent4"/>
                </a:solidFill>
                <a:latin typeface="+mn-lt"/>
              </a:rPr>
              <a:t>Fuentes de información</a:t>
            </a:r>
            <a:endParaRPr lang="es-CO" sz="2700" b="1" dirty="0">
              <a:latin typeface="+mn-l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304F04A-BD97-4051-A502-58848015B99E}"/>
              </a:ext>
            </a:extLst>
          </p:cNvPr>
          <p:cNvSpPr/>
          <p:nvPr/>
        </p:nvSpPr>
        <p:spPr>
          <a:xfrm>
            <a:off x="1736198" y="3628075"/>
            <a:ext cx="8338603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Google Compute Engine – GCE</a:t>
            </a:r>
          </a:p>
          <a:p>
            <a:pPr algn="ctr"/>
            <a:r>
              <a:rPr lang="es-CO" dirty="0">
                <a:hlinkClick r:id="rId5"/>
              </a:rPr>
              <a:t>https://cloud.google.com/compute/docs?hl=es-419#docs</a:t>
            </a:r>
            <a:endParaRPr lang="es-CO" dirty="0"/>
          </a:p>
          <a:p>
            <a:pPr algn="ctr"/>
            <a:endParaRPr lang="es-CO" b="1" dirty="0"/>
          </a:p>
          <a:p>
            <a:pPr algn="ctr"/>
            <a:r>
              <a:rPr lang="es-CO" b="1" dirty="0"/>
              <a:t>Tipos de maquina GCE</a:t>
            </a:r>
          </a:p>
          <a:p>
            <a:pPr algn="ctr"/>
            <a:r>
              <a:rPr lang="es-CO" dirty="0">
                <a:hlinkClick r:id="rId6"/>
              </a:rPr>
              <a:t>https://cloud.google.com/compute/docs/machine-types</a:t>
            </a:r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CO" b="1" dirty="0"/>
              <a:t>Uso gratuito Compute Engine</a:t>
            </a:r>
          </a:p>
          <a:p>
            <a:pPr algn="ctr"/>
            <a:r>
              <a:rPr lang="es-CO" dirty="0">
                <a:hlinkClick r:id="rId7"/>
              </a:rPr>
              <a:t>https://cloud.google.com/free/docs/gcp-free-tier#always-free-usage-limits</a:t>
            </a:r>
            <a:endParaRPr lang="es-CO" dirty="0"/>
          </a:p>
          <a:p>
            <a:pPr algn="ctr"/>
            <a:endParaRPr lang="es-CO" b="1" dirty="0"/>
          </a:p>
          <a:p>
            <a:pPr algn="ctr"/>
            <a:r>
              <a:rPr lang="es-CO" b="1" dirty="0"/>
              <a:t>Instantáneas de discos persistentes</a:t>
            </a:r>
            <a:endParaRPr lang="es-CO" b="1" dirty="0">
              <a:hlinkClick r:id="rId8"/>
            </a:endParaRPr>
          </a:p>
          <a:p>
            <a:pPr algn="ctr"/>
            <a:r>
              <a:rPr lang="es-CO" dirty="0">
                <a:hlinkClick r:id="rId9"/>
              </a:rPr>
              <a:t>https://cloud.google.com/compute/docs/disks/create-snapshots</a:t>
            </a:r>
            <a:endParaRPr lang="es-CO" dirty="0"/>
          </a:p>
          <a:p>
            <a:pPr algn="ctr"/>
            <a:endParaRPr lang="es-CO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342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3BE43724-1DB8-4816-A62A-F7ECA28D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34" y="1575438"/>
            <a:ext cx="3649133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6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 DEL DIPLOMADO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504864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834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GCE ?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75893" y="1836172"/>
            <a:ext cx="91697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endParaRPr lang="es-ES" sz="2000" b="1" dirty="0"/>
          </a:p>
          <a:p>
            <a:r>
              <a:rPr lang="es-ES" sz="2000" b="1" dirty="0"/>
              <a:t>1.1. </a:t>
            </a:r>
            <a:r>
              <a:rPr lang="es-ES" sz="2000" dirty="0"/>
              <a:t>Google Compute Engine - GCE</a:t>
            </a:r>
            <a:endParaRPr lang="es-CO" sz="2000" dirty="0"/>
          </a:p>
          <a:p>
            <a:r>
              <a:rPr lang="es-ES" sz="2000" b="1" dirty="0"/>
              <a:t>1.2. </a:t>
            </a:r>
            <a:r>
              <a:rPr lang="es-ES" sz="2000" dirty="0"/>
              <a:t>Tipos de VM</a:t>
            </a:r>
          </a:p>
          <a:p>
            <a:r>
              <a:rPr lang="es-ES" sz="2000" b="1" dirty="0"/>
              <a:t>1.3. </a:t>
            </a:r>
            <a:r>
              <a:rPr lang="es-CO" sz="2000" dirty="0"/>
              <a:t>Imágenes</a:t>
            </a:r>
          </a:p>
          <a:p>
            <a:r>
              <a:rPr lang="es-ES" sz="2000" b="1" dirty="0"/>
              <a:t>1.4. </a:t>
            </a:r>
            <a:r>
              <a:rPr lang="es-CO" sz="2000" dirty="0"/>
              <a:t>Opciones de disco</a:t>
            </a:r>
          </a:p>
          <a:p>
            <a:r>
              <a:rPr lang="es-ES" sz="2000" b="1" dirty="0"/>
              <a:t>1.5. </a:t>
            </a:r>
            <a:r>
              <a:rPr lang="es-CO" sz="2000" dirty="0"/>
              <a:t>Precios en GCE</a:t>
            </a:r>
          </a:p>
          <a:p>
            <a:r>
              <a:rPr lang="es-CO" sz="2000" dirty="0"/>
              <a:t> 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7443478" y="5751763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180485-F069-4F11-A8B3-6DFADB782BE9}"/>
              </a:ext>
            </a:extLst>
          </p:cNvPr>
          <p:cNvSpPr/>
          <p:nvPr/>
        </p:nvSpPr>
        <p:spPr>
          <a:xfrm>
            <a:off x="5613400" y="223549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b="1" dirty="0">
                <a:solidFill>
                  <a:srgbClr val="202124"/>
                </a:solidFill>
                <a:latin typeface="Roboto"/>
              </a:rPr>
              <a:t>Compute Engine </a:t>
            </a:r>
            <a:r>
              <a:rPr lang="es-ES" dirty="0">
                <a:solidFill>
                  <a:srgbClr val="202124"/>
                </a:solidFill>
                <a:latin typeface="Roboto"/>
              </a:rPr>
              <a:t>es un servicio </a:t>
            </a:r>
            <a:r>
              <a:rPr lang="es-ES" b="1" dirty="0">
                <a:solidFill>
                  <a:srgbClr val="202124"/>
                </a:solidFill>
                <a:latin typeface="Roboto"/>
              </a:rPr>
              <a:t>IaaS</a:t>
            </a:r>
            <a:r>
              <a:rPr lang="es-ES" dirty="0">
                <a:solidFill>
                  <a:srgbClr val="202124"/>
                </a:solidFill>
                <a:latin typeface="Roboto"/>
              </a:rPr>
              <a:t> que te permite crear y ejecutar </a:t>
            </a:r>
            <a:r>
              <a:rPr lang="es-ES" b="1" dirty="0">
                <a:solidFill>
                  <a:srgbClr val="202124"/>
                </a:solidFill>
                <a:latin typeface="Roboto"/>
              </a:rPr>
              <a:t>máquinas virtuales</a:t>
            </a:r>
            <a:r>
              <a:rPr lang="es-ES" dirty="0">
                <a:solidFill>
                  <a:srgbClr val="202124"/>
                </a:solidFill>
                <a:latin typeface="Roboto"/>
              </a:rPr>
              <a:t> en la infraestructura de Google. </a:t>
            </a:r>
          </a:p>
          <a:p>
            <a:pPr algn="just"/>
            <a:endParaRPr lang="es-ES" dirty="0">
              <a:solidFill>
                <a:srgbClr val="202124"/>
              </a:solidFill>
              <a:latin typeface="Roboto"/>
            </a:endParaRPr>
          </a:p>
          <a:p>
            <a:pPr algn="just"/>
            <a:r>
              <a:rPr lang="es-ES" b="1" dirty="0">
                <a:solidFill>
                  <a:srgbClr val="202124"/>
                </a:solidFill>
                <a:latin typeface="Roboto"/>
              </a:rPr>
              <a:t>Compute Engine</a:t>
            </a:r>
            <a:r>
              <a:rPr lang="es-ES" dirty="0">
                <a:solidFill>
                  <a:srgbClr val="202124"/>
                </a:solidFill>
                <a:latin typeface="Roboto"/>
              </a:rPr>
              <a:t> ofrece el </a:t>
            </a:r>
            <a:r>
              <a:rPr lang="es-ES" b="1" dirty="0">
                <a:solidFill>
                  <a:srgbClr val="202124"/>
                </a:solidFill>
                <a:latin typeface="Roboto"/>
              </a:rPr>
              <a:t>escalamiento</a:t>
            </a:r>
            <a:r>
              <a:rPr lang="es-ES" dirty="0">
                <a:solidFill>
                  <a:srgbClr val="202124"/>
                </a:solidFill>
                <a:latin typeface="Roboto"/>
              </a:rPr>
              <a:t>, el </a:t>
            </a:r>
            <a:r>
              <a:rPr lang="es-ES" b="1" dirty="0">
                <a:solidFill>
                  <a:srgbClr val="202124"/>
                </a:solidFill>
                <a:latin typeface="Roboto"/>
              </a:rPr>
              <a:t>rendimiento</a:t>
            </a:r>
            <a:r>
              <a:rPr lang="es-ES" dirty="0">
                <a:solidFill>
                  <a:srgbClr val="202124"/>
                </a:solidFill>
                <a:latin typeface="Roboto"/>
              </a:rPr>
              <a:t> y el </a:t>
            </a:r>
            <a:r>
              <a:rPr lang="es-ES" b="1" dirty="0">
                <a:solidFill>
                  <a:srgbClr val="202124"/>
                </a:solidFill>
                <a:latin typeface="Roboto"/>
              </a:rPr>
              <a:t>valor</a:t>
            </a:r>
            <a:r>
              <a:rPr lang="es-ES" dirty="0">
                <a:solidFill>
                  <a:srgbClr val="202124"/>
                </a:solidFill>
                <a:latin typeface="Roboto"/>
              </a:rPr>
              <a:t> que te permiten iniciar con facilidad clústeres de procesamiento grandes en la infraestructura de Google. </a:t>
            </a:r>
          </a:p>
          <a:p>
            <a:pPr algn="just"/>
            <a:endParaRPr lang="es-ES" dirty="0">
              <a:solidFill>
                <a:srgbClr val="202124"/>
              </a:solidFill>
              <a:latin typeface="Roboto"/>
            </a:endParaRPr>
          </a:p>
          <a:p>
            <a:pPr algn="just"/>
            <a:r>
              <a:rPr lang="es-ES" dirty="0">
                <a:solidFill>
                  <a:srgbClr val="202124"/>
                </a:solidFill>
                <a:latin typeface="Roboto"/>
              </a:rPr>
              <a:t>No hace falta </a:t>
            </a:r>
            <a:r>
              <a:rPr lang="es-ES" b="1" dirty="0">
                <a:solidFill>
                  <a:srgbClr val="202124"/>
                </a:solidFill>
                <a:latin typeface="Roboto"/>
              </a:rPr>
              <a:t>realizar inversiones iniciales</a:t>
            </a:r>
            <a:r>
              <a:rPr lang="es-ES" dirty="0">
                <a:solidFill>
                  <a:srgbClr val="202124"/>
                </a:solidFill>
                <a:latin typeface="Roboto"/>
              </a:rPr>
              <a:t>, y puedes ejecutar miles de CPU virtuales en un sistema que ofrece un rendimiento rápido y coherente. 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E0C325-8747-422A-AB3C-0452FF6F6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75" t="24568" r="36735" b="40000"/>
          <a:stretch/>
        </p:blipFill>
        <p:spPr>
          <a:xfrm>
            <a:off x="736600" y="1964266"/>
            <a:ext cx="4371984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01345" y="6410776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AB5270-2514-4DD4-9622-B6A6CA0BDA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98" t="3295" r="5808" b="2840"/>
          <a:stretch/>
        </p:blipFill>
        <p:spPr>
          <a:xfrm>
            <a:off x="5342467" y="2556932"/>
            <a:ext cx="1515533" cy="175260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8762BC6-9F23-4DB0-994D-0FA8593F9AB7}"/>
              </a:ext>
            </a:extLst>
          </p:cNvPr>
          <p:cNvSpPr/>
          <p:nvPr/>
        </p:nvSpPr>
        <p:spPr>
          <a:xfrm>
            <a:off x="431800" y="1875135"/>
            <a:ext cx="4529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atin typeface="Roboto"/>
              </a:rPr>
              <a:t>Compute Engine le entrega la máxima flexibilidad</a:t>
            </a:r>
            <a:r>
              <a:rPr lang="es-ES" dirty="0">
                <a:latin typeface="Roboto"/>
              </a:rPr>
              <a:t>: realice ejecuciones en cualquier lenguaje que desee; es su máquina virtual</a:t>
            </a:r>
            <a:endParaRPr lang="es-CO" dirty="0">
              <a:latin typeface="Roboto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80BBC5-760A-4457-B9EA-5055AC3C763F}"/>
              </a:ext>
            </a:extLst>
          </p:cNvPr>
          <p:cNvSpPr/>
          <p:nvPr/>
        </p:nvSpPr>
        <p:spPr>
          <a:xfrm>
            <a:off x="431800" y="4686458"/>
            <a:ext cx="4529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Roboto"/>
              </a:rPr>
              <a:t>Usted cuenta con una </a:t>
            </a:r>
            <a:r>
              <a:rPr lang="es-ES" b="1" dirty="0">
                <a:latin typeface="Roboto"/>
              </a:rPr>
              <a:t>VM y un sistema operativo</a:t>
            </a:r>
            <a:r>
              <a:rPr lang="es-ES" dirty="0">
                <a:latin typeface="Roboto"/>
              </a:rPr>
              <a:t> y puede elegir cómo administrarlos y manejar factores como el ajuste de escala automático.</a:t>
            </a:r>
            <a:endParaRPr lang="es-CO" dirty="0">
              <a:latin typeface="Roboto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8284651-442D-4B29-9367-553417F6E570}"/>
              </a:ext>
            </a:extLst>
          </p:cNvPr>
          <p:cNvSpPr/>
          <p:nvPr/>
        </p:nvSpPr>
        <p:spPr>
          <a:xfrm>
            <a:off x="7128933" y="1598136"/>
            <a:ext cx="48937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Roboto"/>
              </a:rPr>
              <a:t>El caso de uso principal es </a:t>
            </a:r>
            <a:r>
              <a:rPr lang="es-ES" b="1" dirty="0">
                <a:latin typeface="Roboto"/>
              </a:rPr>
              <a:t>cualquier carga de trabajo general</a:t>
            </a:r>
            <a:r>
              <a:rPr lang="es-ES" dirty="0">
                <a:latin typeface="Roboto"/>
              </a:rPr>
              <a:t>, sobre todo </a:t>
            </a:r>
            <a:r>
              <a:rPr lang="es-ES" b="1" dirty="0">
                <a:latin typeface="Roboto"/>
              </a:rPr>
              <a:t>aplicaciones empresariales que se diseñaron para ejecutarse en una </a:t>
            </a:r>
            <a:r>
              <a:rPr lang="es-CO" b="1" dirty="0">
                <a:latin typeface="Roboto"/>
              </a:rPr>
              <a:t>infraestructura de servidores.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C3C6AF3-34D5-4E91-A315-642C95D6C578}"/>
              </a:ext>
            </a:extLst>
          </p:cNvPr>
          <p:cNvSpPr/>
          <p:nvPr/>
        </p:nvSpPr>
        <p:spPr>
          <a:xfrm>
            <a:off x="7018866" y="4548591"/>
            <a:ext cx="4893733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Roboto"/>
              </a:rPr>
              <a:t>En términos sencillos, </a:t>
            </a:r>
            <a:r>
              <a:rPr lang="es-ES" b="1" dirty="0">
                <a:latin typeface="Roboto"/>
              </a:rPr>
              <a:t>se trata de los servidores físicos que ya conoce</a:t>
            </a:r>
            <a:r>
              <a:rPr lang="es-ES" dirty="0">
                <a:latin typeface="Roboto"/>
              </a:rPr>
              <a:t>, pero que se ejecutan en el entorno de Google Cloud con varios </a:t>
            </a:r>
            <a:r>
              <a:rPr lang="es-CO" dirty="0">
                <a:latin typeface="Roboto"/>
              </a:rPr>
              <a:t>parámetros de configuración diferentes</a:t>
            </a:r>
          </a:p>
        </p:txBody>
      </p:sp>
    </p:spTree>
    <p:extLst>
      <p:ext uri="{BB962C8B-B14F-4D97-AF65-F5344CB8AC3E}">
        <p14:creationId xmlns:p14="http://schemas.microsoft.com/office/powerpoint/2010/main" val="73347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9001345" y="6410776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F1715F-8164-4368-8FB1-7C56AC8EB5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853"/>
          <a:stretch/>
        </p:blipFill>
        <p:spPr>
          <a:xfrm>
            <a:off x="277215" y="2226353"/>
            <a:ext cx="5164408" cy="368440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6A7DA54-DC16-491A-9276-CBB4DD852042}"/>
              </a:ext>
            </a:extLst>
          </p:cNvPr>
          <p:cNvSpPr/>
          <p:nvPr/>
        </p:nvSpPr>
        <p:spPr>
          <a:xfrm>
            <a:off x="7363717" y="1748555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Roboto"/>
              </a:rPr>
              <a:t>Opciones de procesamiento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369D1C-78D4-425E-92DA-AF7F215406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4" r="13496"/>
          <a:stretch/>
        </p:blipFill>
        <p:spPr>
          <a:xfrm>
            <a:off x="5441623" y="2343446"/>
            <a:ext cx="6654800" cy="40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 Google Compute Engine - GCE ?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0B4F66-241A-4AA4-94E3-605E9A095876}"/>
              </a:ext>
            </a:extLst>
          </p:cNvPr>
          <p:cNvSpPr txBox="1"/>
          <p:nvPr/>
        </p:nvSpPr>
        <p:spPr>
          <a:xfrm>
            <a:off x="8852224" y="5936429"/>
            <a:ext cx="30950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i="1" dirty="0"/>
              <a:t>Fuente</a:t>
            </a:r>
            <a:r>
              <a:rPr lang="es-CO" dirty="0"/>
              <a:t>: </a:t>
            </a:r>
            <a:r>
              <a:rPr lang="es-CO" i="1" dirty="0"/>
              <a:t>Google cloud academy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6A7DA54-DC16-491A-9276-CBB4DD852042}"/>
              </a:ext>
            </a:extLst>
          </p:cNvPr>
          <p:cNvSpPr/>
          <p:nvPr/>
        </p:nvSpPr>
        <p:spPr>
          <a:xfrm>
            <a:off x="8894294" y="1577932"/>
            <a:ext cx="274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Roboto"/>
              </a:rPr>
              <a:t>Imagen disco arranque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C77CC7C-57D2-4118-9FCF-B7F8E022B9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199"/>
          <a:stretch/>
        </p:blipFill>
        <p:spPr>
          <a:xfrm>
            <a:off x="405432" y="2478385"/>
            <a:ext cx="4622555" cy="32198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51B387-C8A9-46F0-902B-EF4DD2A79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987" y="2243185"/>
            <a:ext cx="6723501" cy="36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69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1153</Words>
  <Application>Microsoft Office PowerPoint</Application>
  <PresentationFormat>Panorámica</PresentationFormat>
  <Paragraphs>192</Paragraphs>
  <Slides>31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Arial</vt:lpstr>
      <vt:lpstr>ArialMT</vt:lpstr>
      <vt:lpstr>Calibri</vt:lpstr>
      <vt:lpstr>Calibri Light</vt:lpstr>
      <vt:lpstr>Roboto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Tecnico Sistemas Centro Servicios Sistema Penal Adolescentes Seccional Valledupar</cp:lastModifiedBy>
  <cp:revision>192</cp:revision>
  <dcterms:created xsi:type="dcterms:W3CDTF">2020-04-21T17:48:51Z</dcterms:created>
  <dcterms:modified xsi:type="dcterms:W3CDTF">2023-11-28T19:48:11Z</dcterms:modified>
</cp:coreProperties>
</file>